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jpeg" ContentType="image/jpeg"/>
  <Override PartName="/ppt/media/image11.jpeg" ContentType="image/jpeg"/>
  <Override PartName="/ppt/media/image8.png" ContentType="image/png"/>
  <Override PartName="/ppt/media/image14.jpeg" ContentType="image/jpeg"/>
  <Override PartName="/ppt/media/image7.png" ContentType="image/png"/>
  <Override PartName="/ppt/media/image12.jpeg" ContentType="image/jpeg"/>
  <Override PartName="/ppt/media/image6.png" ContentType="image/png"/>
  <Override PartName="/ppt/media/image19.png" ContentType="image/png"/>
  <Override PartName="/ppt/media/image1.png" ContentType="image/png"/>
  <Override PartName="/ppt/media/image2.wmf" ContentType="image/x-wmf"/>
  <Override PartName="/ppt/media/image3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jpeg" ContentType="image/jpeg"/>
  <Override PartName="/ppt/media/image4.png" ContentType="image/png"/>
  <Override PartName="/ppt/media/image13.jpeg" ContentType="image/jpeg"/>
  <Override PartName="/ppt/media/image5.jpeg" ContentType="image/jpeg"/>
  <Override PartName="/ppt/media/image10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A748F7-F890-4310-A46A-9A23AF3DF6BF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5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95E89CE-D611-4EFC-9A4B-49BCC4D9B2D6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&lt;a href="https://www.freepik.com/free-photos-vectors/business"&gt;Business vector created by freepik - www.freepik.com&lt;/a&gt;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8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5725F60-A52A-44A1-8320-18E1F940E314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&lt;a href="https://www.freepik.com/free-photos-vectors/mockup"&gt;Mockup vector created by freepik - www.freepik.com&lt;/a&gt;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5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44AF2A9-369B-4363-8B8B-0F1479082C5F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6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2F81D52B-53B3-41B9-8B0A-148A4D89ACB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6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1200C9E-21C8-4671-8F00-5B96815D9E1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&lt;a href="https://www.freepik.com/free-photos-vectors/mockup"&gt;Mockup vector created by freepik - www.freepik.com&lt;/a&gt;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6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2D2F588-0851-4A65-BE25-F5EDBEB02C3A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6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93E8259-0279-48B9-BDB3-9284466C7A17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7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0F9B4E3-23BE-422F-A51B-886EF989C320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87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F5E1C82-353E-4AF0-BF4E-69F73D161FA5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8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&lt;a href="https://www.freepik.com/free-photos-vectors/mockup"&gt;Mockup vector created by freepik - www.freepik.com&lt;/a&gt;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87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A7AAE36-9220-4968-AC92-68F7D65F4D99}" type="slidenum">
              <a:rPr b="0" lang="en-US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46C9A0C-186D-488A-B80C-91E4373678A0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02/28/2021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FAF50E-1DE7-4119-AB90-8FAF3D68897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 flipH="1" flipV="1" rot="16200000">
            <a:off x="6821280" y="-2731680"/>
            <a:ext cx="2631600" cy="8096040"/>
          </a:xfrm>
          <a:custGeom>
            <a:avLst/>
            <a:gdLst/>
            <a:ahLst/>
            <a:rect l="l" t="t" r="r" b="b"/>
            <a:pathLst>
              <a:path w="2631905" h="8096487">
                <a:moveTo>
                  <a:pt x="0" y="8096487"/>
                </a:moveTo>
                <a:lnTo>
                  <a:pt x="0" y="5012851"/>
                </a:lnTo>
                <a:lnTo>
                  <a:pt x="1" y="5012851"/>
                </a:lnTo>
                <a:lnTo>
                  <a:pt x="1" y="706054"/>
                </a:lnTo>
                <a:lnTo>
                  <a:pt x="1" y="706054"/>
                </a:lnTo>
                <a:lnTo>
                  <a:pt x="1" y="0"/>
                </a:lnTo>
                <a:lnTo>
                  <a:pt x="1256127" y="0"/>
                </a:lnTo>
                <a:lnTo>
                  <a:pt x="1135945" y="132234"/>
                </a:lnTo>
                <a:cubicBezTo>
                  <a:pt x="1066413" y="201766"/>
                  <a:pt x="991908" y="266324"/>
                  <a:pt x="913008" y="325330"/>
                </a:cubicBezTo>
                <a:lnTo>
                  <a:pt x="850904" y="365132"/>
                </a:lnTo>
                <a:lnTo>
                  <a:pt x="870762" y="374921"/>
                </a:lnTo>
                <a:cubicBezTo>
                  <a:pt x="1168614" y="540154"/>
                  <a:pt x="1381159" y="864155"/>
                  <a:pt x="1416408" y="1245785"/>
                </a:cubicBezTo>
                <a:lnTo>
                  <a:pt x="1421341" y="1353196"/>
                </a:lnTo>
                <a:lnTo>
                  <a:pt x="1503215" y="1376342"/>
                </a:lnTo>
                <a:cubicBezTo>
                  <a:pt x="2157121" y="1599963"/>
                  <a:pt x="2631905" y="2270586"/>
                  <a:pt x="2631905" y="3063133"/>
                </a:cubicBezTo>
                <a:cubicBezTo>
                  <a:pt x="2631905" y="3855680"/>
                  <a:pt x="2157121" y="4526302"/>
                  <a:pt x="1503215" y="4749923"/>
                </a:cubicBezTo>
                <a:lnTo>
                  <a:pt x="1421341" y="4773069"/>
                </a:lnTo>
                <a:lnTo>
                  <a:pt x="1416408" y="4880480"/>
                </a:lnTo>
                <a:cubicBezTo>
                  <a:pt x="1384363" y="5227415"/>
                  <a:pt x="1205793" y="5526724"/>
                  <a:pt x="949810" y="5702419"/>
                </a:cubicBezTo>
                <a:lnTo>
                  <a:pt x="943636" y="5706240"/>
                </a:lnTo>
                <a:lnTo>
                  <a:pt x="1004071" y="5810623"/>
                </a:lnTo>
                <a:cubicBezTo>
                  <a:pt x="1121301" y="6032807"/>
                  <a:pt x="1187665" y="6285988"/>
                  <a:pt x="1187665" y="6554669"/>
                </a:cubicBezTo>
                <a:cubicBezTo>
                  <a:pt x="1187665" y="7271153"/>
                  <a:pt x="715745" y="7877413"/>
                  <a:pt x="65784" y="8079572"/>
                </a:cubicBez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2" name="Group 2"/>
          <p:cNvGrpSpPr/>
          <p:nvPr/>
        </p:nvGrpSpPr>
        <p:grpSpPr>
          <a:xfrm>
            <a:off x="0" y="2896920"/>
            <a:ext cx="12186000" cy="3961080"/>
            <a:chOff x="0" y="2896920"/>
            <a:chExt cx="12186000" cy="3961080"/>
          </a:xfrm>
        </p:grpSpPr>
        <p:sp>
          <p:nvSpPr>
            <p:cNvPr id="43" name="CustomShape 3"/>
            <p:cNvSpPr/>
            <p:nvPr/>
          </p:nvSpPr>
          <p:spPr>
            <a:xfrm rot="16200000">
              <a:off x="2337480" y="559440"/>
              <a:ext cx="3961080" cy="8636040"/>
            </a:xfrm>
            <a:custGeom>
              <a:avLst/>
              <a:gdLst/>
              <a:ahLst/>
              <a:rect l="l" t="t" r="r" b="b"/>
              <a:pathLst>
                <a:path w="3961390" h="8636247">
                  <a:moveTo>
                    <a:pt x="3961390" y="4610450"/>
                  </a:moveTo>
                  <a:cubicBezTo>
                    <a:pt x="3961390" y="5803346"/>
                    <a:pt x="3246772" y="6812729"/>
                    <a:pt x="2262552" y="7149309"/>
                  </a:cubicBezTo>
                  <a:lnTo>
                    <a:pt x="2139319" y="7184147"/>
                  </a:lnTo>
                  <a:lnTo>
                    <a:pt x="2131895" y="7345816"/>
                  </a:lnTo>
                  <a:cubicBezTo>
                    <a:pt x="2083662" y="7868003"/>
                    <a:pt x="1814888" y="8318506"/>
                    <a:pt x="1429598" y="8582950"/>
                  </a:cubicBezTo>
                  <a:lnTo>
                    <a:pt x="1343483" y="8636247"/>
                  </a:lnTo>
                  <a:lnTo>
                    <a:pt x="0" y="8636247"/>
                  </a:lnTo>
                  <a:lnTo>
                    <a:pt x="0" y="1062710"/>
                  </a:lnTo>
                  <a:lnTo>
                    <a:pt x="0" y="1062711"/>
                  </a:lnTo>
                  <a:lnTo>
                    <a:pt x="0" y="0"/>
                  </a:lnTo>
                  <a:lnTo>
                    <a:pt x="1890648" y="0"/>
                  </a:lnTo>
                  <a:lnTo>
                    <a:pt x="1709757" y="199030"/>
                  </a:lnTo>
                  <a:cubicBezTo>
                    <a:pt x="1605101" y="303686"/>
                    <a:pt x="1492960" y="400855"/>
                    <a:pt x="1374205" y="489667"/>
                  </a:cubicBezTo>
                  <a:lnTo>
                    <a:pt x="1284849" y="551607"/>
                  </a:lnTo>
                  <a:lnTo>
                    <a:pt x="1310620" y="564310"/>
                  </a:lnTo>
                  <a:cubicBezTo>
                    <a:pt x="1758929" y="813008"/>
                    <a:pt x="2078839" y="1300677"/>
                    <a:pt x="2131895" y="1875083"/>
                  </a:cubicBezTo>
                  <a:lnTo>
                    <a:pt x="2139319" y="2036752"/>
                  </a:lnTo>
                  <a:lnTo>
                    <a:pt x="2262552" y="2071591"/>
                  </a:lnTo>
                  <a:cubicBezTo>
                    <a:pt x="3246772" y="2408171"/>
                    <a:pt x="3961390" y="3417555"/>
                    <a:pt x="3961390" y="461045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" name="CustomShape 4"/>
            <p:cNvSpPr/>
            <p:nvPr/>
          </p:nvSpPr>
          <p:spPr>
            <a:xfrm>
              <a:off x="7544880" y="5070240"/>
              <a:ext cx="4641120" cy="1787400"/>
            </a:xfrm>
            <a:custGeom>
              <a:avLst/>
              <a:gdLst/>
              <a:ahLst/>
              <a:rect l="l" t="t" r="r" b="b"/>
              <a:pathLst>
                <a:path w="3931350" h="1514163">
                  <a:moveTo>
                    <a:pt x="1965675" y="0"/>
                  </a:moveTo>
                  <a:cubicBezTo>
                    <a:pt x="2879125" y="0"/>
                    <a:pt x="3652051" y="601655"/>
                    <a:pt x="3909785" y="1430295"/>
                  </a:cubicBezTo>
                  <a:lnTo>
                    <a:pt x="3931350" y="1514163"/>
                  </a:lnTo>
                  <a:lnTo>
                    <a:pt x="0" y="1514163"/>
                  </a:lnTo>
                  <a:lnTo>
                    <a:pt x="21565" y="1430295"/>
                  </a:lnTo>
                  <a:cubicBezTo>
                    <a:pt x="279299" y="601655"/>
                    <a:pt x="1052225" y="0"/>
                    <a:pt x="196567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45" name="Group 5"/>
          <p:cNvGrpSpPr/>
          <p:nvPr/>
        </p:nvGrpSpPr>
        <p:grpSpPr>
          <a:xfrm>
            <a:off x="11058480" y="6273000"/>
            <a:ext cx="631800" cy="487800"/>
            <a:chOff x="11058480" y="6273000"/>
            <a:chExt cx="631800" cy="487800"/>
          </a:xfrm>
        </p:grpSpPr>
        <p:sp>
          <p:nvSpPr>
            <p:cNvPr id="46" name="CustomShape 6"/>
            <p:cNvSpPr/>
            <p:nvPr/>
          </p:nvSpPr>
          <p:spPr>
            <a:xfrm>
              <a:off x="11202480" y="6273000"/>
              <a:ext cx="487800" cy="48780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7" name="CustomShape 7"/>
            <p:cNvSpPr/>
            <p:nvPr/>
          </p:nvSpPr>
          <p:spPr>
            <a:xfrm>
              <a:off x="11058480" y="6473520"/>
              <a:ext cx="287280" cy="28728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8" name="PlaceHolder 8"/>
          <p:cNvSpPr>
            <a:spLocks noGrp="1"/>
          </p:cNvSpPr>
          <p:nvPr>
            <p:ph type="title"/>
          </p:nvPr>
        </p:nvSpPr>
        <p:spPr>
          <a:xfrm>
            <a:off x="571680" y="257040"/>
            <a:ext cx="11048760" cy="96516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9"/>
          <p:cNvSpPr>
            <a:spLocks noGrp="1"/>
          </p:cNvSpPr>
          <p:nvPr>
            <p:ph type="body"/>
          </p:nvPr>
        </p:nvSpPr>
        <p:spPr>
          <a:xfrm>
            <a:off x="571680" y="1575360"/>
            <a:ext cx="11048760" cy="454248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PlaceHolder 10"/>
          <p:cNvSpPr>
            <a:spLocks noGrp="1"/>
          </p:cNvSpPr>
          <p:nvPr>
            <p:ph type="dt"/>
          </p:nvPr>
        </p:nvSpPr>
        <p:spPr>
          <a:xfrm>
            <a:off x="5716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323636-3C42-47BF-80E9-0B6E2F72DD6D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02/28/2021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51" name="PlaceHolder 11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52" name="PlaceHolder 12"/>
          <p:cNvSpPr>
            <a:spLocks noGrp="1"/>
          </p:cNvSpPr>
          <p:nvPr>
            <p:ph type="sldNum"/>
          </p:nvPr>
        </p:nvSpPr>
        <p:spPr>
          <a:xfrm>
            <a:off x="11261880" y="6356520"/>
            <a:ext cx="361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7A41F3C4-A503-4DF9-A3AA-D787DBF40C25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grpSp>
        <p:nvGrpSpPr>
          <p:cNvPr id="53" name="Group 13"/>
          <p:cNvGrpSpPr/>
          <p:nvPr/>
        </p:nvGrpSpPr>
        <p:grpSpPr>
          <a:xfrm>
            <a:off x="0" y="-606240"/>
            <a:ext cx="1393200" cy="341280"/>
            <a:chOff x="0" y="-606240"/>
            <a:chExt cx="1393200" cy="341280"/>
          </a:xfrm>
        </p:grpSpPr>
        <p:sp>
          <p:nvSpPr>
            <p:cNvPr id="54" name="CustomShape 14"/>
            <p:cNvSpPr/>
            <p:nvPr/>
          </p:nvSpPr>
          <p:spPr>
            <a:xfrm flipV="1">
              <a:off x="0" y="-606240"/>
              <a:ext cx="341280" cy="34128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15"/>
            <p:cNvSpPr/>
            <p:nvPr/>
          </p:nvSpPr>
          <p:spPr>
            <a:xfrm flipV="1">
              <a:off x="525960" y="-606240"/>
              <a:ext cx="341280" cy="34128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6" name="CustomShape 16"/>
            <p:cNvSpPr/>
            <p:nvPr/>
          </p:nvSpPr>
          <p:spPr>
            <a:xfrm flipV="1">
              <a:off x="1051920" y="-606240"/>
              <a:ext cx="341280" cy="341280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1"/>
          <p:cNvGrpSpPr/>
          <p:nvPr/>
        </p:nvGrpSpPr>
        <p:grpSpPr>
          <a:xfrm>
            <a:off x="11058480" y="6273000"/>
            <a:ext cx="631800" cy="487800"/>
            <a:chOff x="11058480" y="6273000"/>
            <a:chExt cx="631800" cy="487800"/>
          </a:xfrm>
        </p:grpSpPr>
        <p:sp>
          <p:nvSpPr>
            <p:cNvPr id="94" name="CustomShape 2"/>
            <p:cNvSpPr/>
            <p:nvPr/>
          </p:nvSpPr>
          <p:spPr>
            <a:xfrm>
              <a:off x="11202480" y="6273000"/>
              <a:ext cx="487800" cy="48780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CustomShape 3"/>
            <p:cNvSpPr/>
            <p:nvPr/>
          </p:nvSpPr>
          <p:spPr>
            <a:xfrm>
              <a:off x="11058480" y="6473520"/>
              <a:ext cx="287280" cy="28728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6" name="PlaceHolder 4"/>
          <p:cNvSpPr>
            <a:spLocks noGrp="1"/>
          </p:cNvSpPr>
          <p:nvPr>
            <p:ph type="title"/>
          </p:nvPr>
        </p:nvSpPr>
        <p:spPr>
          <a:xfrm>
            <a:off x="571680" y="257040"/>
            <a:ext cx="11048760" cy="965160"/>
          </a:xfrm>
          <a:prstGeom prst="rect">
            <a:avLst/>
          </a:prstGeom>
        </p:spPr>
        <p:txBody>
          <a:bodyPr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5"/>
          <p:cNvSpPr>
            <a:spLocks noGrp="1"/>
          </p:cNvSpPr>
          <p:nvPr>
            <p:ph type="body"/>
          </p:nvPr>
        </p:nvSpPr>
        <p:spPr>
          <a:xfrm>
            <a:off x="571680" y="1575360"/>
            <a:ext cx="11048760" cy="4542480"/>
          </a:xfrm>
          <a:prstGeom prst="rect">
            <a:avLst/>
          </a:prstGeom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 Light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 Light"/>
              </a:rPr>
              <a:t>Second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 Light"/>
              </a:rPr>
              <a:t>Third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Fourth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latin typeface="Calibri Light"/>
              </a:rPr>
              <a:t>Fifth level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6"/>
          <p:cNvSpPr>
            <a:spLocks noGrp="1"/>
          </p:cNvSpPr>
          <p:nvPr>
            <p:ph type="dt"/>
          </p:nvPr>
        </p:nvSpPr>
        <p:spPr>
          <a:xfrm>
            <a:off x="5716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23233CC-E3B8-46C0-B9FF-3735AE5F6B80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02/28/2021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99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sldNum"/>
          </p:nvPr>
        </p:nvSpPr>
        <p:spPr>
          <a:xfrm>
            <a:off x="11261880" y="6356520"/>
            <a:ext cx="3614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A2584D86-C1C6-4F51-BBCE-041371901E8D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grpSp>
        <p:nvGrpSpPr>
          <p:cNvPr id="101" name="Group 9"/>
          <p:cNvGrpSpPr/>
          <p:nvPr/>
        </p:nvGrpSpPr>
        <p:grpSpPr>
          <a:xfrm>
            <a:off x="0" y="-606240"/>
            <a:ext cx="1393200" cy="341280"/>
            <a:chOff x="0" y="-606240"/>
            <a:chExt cx="1393200" cy="341280"/>
          </a:xfrm>
        </p:grpSpPr>
        <p:sp>
          <p:nvSpPr>
            <p:cNvPr id="102" name="CustomShape 10"/>
            <p:cNvSpPr/>
            <p:nvPr/>
          </p:nvSpPr>
          <p:spPr>
            <a:xfrm flipV="1">
              <a:off x="0" y="-606240"/>
              <a:ext cx="341280" cy="34128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CustomShape 11"/>
            <p:cNvSpPr/>
            <p:nvPr/>
          </p:nvSpPr>
          <p:spPr>
            <a:xfrm flipV="1">
              <a:off x="525960" y="-606240"/>
              <a:ext cx="341280" cy="34128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CustomShape 12"/>
            <p:cNvSpPr/>
            <p:nvPr/>
          </p:nvSpPr>
          <p:spPr>
            <a:xfrm flipV="1">
              <a:off x="1051920" y="-606240"/>
              <a:ext cx="341280" cy="341280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m 7" descr="Padrão do plano de fundo&#10;&#10;Descrição gerada automaticamente"/>
          <p:cNvPicPr/>
          <p:nvPr/>
        </p:nvPicPr>
        <p:blipFill>
          <a:blip r:embed="rId2"/>
          <a:stretch/>
        </p:blipFill>
        <p:spPr>
          <a:xfrm flipH="1" rot="10800000">
            <a:off x="0" y="0"/>
            <a:ext cx="12254400" cy="12254400"/>
          </a:xfrm>
          <a:prstGeom prst="rect">
            <a:avLst/>
          </a:prstGeom>
          <a:ln>
            <a:noFill/>
          </a:ln>
        </p:spPr>
      </p:pic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74834F74-5793-40C4-9127-81BBADB5596E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02/28/2021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59CC566-8AF5-4F61-812C-74C001F56AE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2.º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4.º nível da estrutura de tópicos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5.º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6.º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7.º nível da estrutura de tópicos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wmf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 flipH="1" flipV="1" rot="16200000">
            <a:off x="6821280" y="-2731680"/>
            <a:ext cx="2631600" cy="8096040"/>
          </a:xfrm>
          <a:custGeom>
            <a:avLst/>
            <a:gdLst/>
            <a:ahLst/>
            <a:rect l="l" t="t" r="r" b="b"/>
            <a:pathLst>
              <a:path w="2631905" h="8096487">
                <a:moveTo>
                  <a:pt x="0" y="8096487"/>
                </a:moveTo>
                <a:lnTo>
                  <a:pt x="0" y="5012851"/>
                </a:lnTo>
                <a:lnTo>
                  <a:pt x="1" y="5012851"/>
                </a:lnTo>
                <a:lnTo>
                  <a:pt x="1" y="706054"/>
                </a:lnTo>
                <a:lnTo>
                  <a:pt x="1" y="706054"/>
                </a:lnTo>
                <a:lnTo>
                  <a:pt x="1" y="0"/>
                </a:lnTo>
                <a:lnTo>
                  <a:pt x="1256127" y="0"/>
                </a:lnTo>
                <a:lnTo>
                  <a:pt x="1135945" y="132234"/>
                </a:lnTo>
                <a:cubicBezTo>
                  <a:pt x="1066413" y="201766"/>
                  <a:pt x="991908" y="266324"/>
                  <a:pt x="913008" y="325330"/>
                </a:cubicBezTo>
                <a:lnTo>
                  <a:pt x="850904" y="365132"/>
                </a:lnTo>
                <a:lnTo>
                  <a:pt x="870762" y="374921"/>
                </a:lnTo>
                <a:cubicBezTo>
                  <a:pt x="1168614" y="540154"/>
                  <a:pt x="1381159" y="864155"/>
                  <a:pt x="1416408" y="1245785"/>
                </a:cubicBezTo>
                <a:lnTo>
                  <a:pt x="1421341" y="1353196"/>
                </a:lnTo>
                <a:lnTo>
                  <a:pt x="1503215" y="1376342"/>
                </a:lnTo>
                <a:cubicBezTo>
                  <a:pt x="2157121" y="1599963"/>
                  <a:pt x="2631905" y="2270586"/>
                  <a:pt x="2631905" y="3063133"/>
                </a:cubicBezTo>
                <a:cubicBezTo>
                  <a:pt x="2631905" y="3855680"/>
                  <a:pt x="2157121" y="4526302"/>
                  <a:pt x="1503215" y="4749923"/>
                </a:cubicBezTo>
                <a:lnTo>
                  <a:pt x="1421341" y="4773069"/>
                </a:lnTo>
                <a:lnTo>
                  <a:pt x="1416408" y="4880480"/>
                </a:lnTo>
                <a:cubicBezTo>
                  <a:pt x="1384363" y="5227415"/>
                  <a:pt x="1205793" y="5526724"/>
                  <a:pt x="949810" y="5702419"/>
                </a:cubicBezTo>
                <a:lnTo>
                  <a:pt x="943636" y="5706240"/>
                </a:lnTo>
                <a:lnTo>
                  <a:pt x="1004071" y="5810623"/>
                </a:lnTo>
                <a:cubicBezTo>
                  <a:pt x="1121301" y="6032807"/>
                  <a:pt x="1187665" y="6285988"/>
                  <a:pt x="1187665" y="6554669"/>
                </a:cubicBezTo>
                <a:cubicBezTo>
                  <a:pt x="1187665" y="7271153"/>
                  <a:pt x="715745" y="7877413"/>
                  <a:pt x="65784" y="8079572"/>
                </a:cubicBez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90" name="Group 2"/>
          <p:cNvGrpSpPr/>
          <p:nvPr/>
        </p:nvGrpSpPr>
        <p:grpSpPr>
          <a:xfrm>
            <a:off x="0" y="938880"/>
            <a:ext cx="11291760" cy="5919120"/>
            <a:chOff x="0" y="938880"/>
            <a:chExt cx="11291760" cy="5919120"/>
          </a:xfrm>
        </p:grpSpPr>
        <p:sp>
          <p:nvSpPr>
            <p:cNvPr id="191" name="CustomShape 3"/>
            <p:cNvSpPr/>
            <p:nvPr/>
          </p:nvSpPr>
          <p:spPr>
            <a:xfrm rot="16200000">
              <a:off x="2415960" y="1271880"/>
              <a:ext cx="3670200" cy="7502040"/>
            </a:xfrm>
            <a:custGeom>
              <a:avLst/>
              <a:gdLst/>
              <a:ahLst/>
              <a:rect l="l" t="t" r="r" b="b"/>
              <a:pathLst>
                <a:path w="3355434" h="6858002">
                  <a:moveTo>
                    <a:pt x="3355434" y="3448013"/>
                  </a:moveTo>
                  <a:cubicBezTo>
                    <a:pt x="3355434" y="4458437"/>
                    <a:pt x="2750128" y="5313419"/>
                    <a:pt x="1916459" y="5598514"/>
                  </a:cubicBezTo>
                  <a:lnTo>
                    <a:pt x="1812077" y="5628023"/>
                  </a:lnTo>
                  <a:lnTo>
                    <a:pt x="1805788" y="5764962"/>
                  </a:lnTo>
                  <a:cubicBezTo>
                    <a:pt x="1764934" y="6207273"/>
                    <a:pt x="1537273" y="6588864"/>
                    <a:pt x="1210919" y="6812858"/>
                  </a:cubicBezTo>
                  <a:lnTo>
                    <a:pt x="1137977" y="6858002"/>
                  </a:lnTo>
                  <a:lnTo>
                    <a:pt x="0" y="6858002"/>
                  </a:lnTo>
                  <a:lnTo>
                    <a:pt x="0" y="690"/>
                  </a:lnTo>
                  <a:lnTo>
                    <a:pt x="2648" y="690"/>
                  </a:lnTo>
                  <a:lnTo>
                    <a:pt x="3951" y="0"/>
                  </a:lnTo>
                  <a:lnTo>
                    <a:pt x="1067958" y="0"/>
                  </a:lnTo>
                  <a:lnTo>
                    <a:pt x="1110140" y="20793"/>
                  </a:lnTo>
                  <a:cubicBezTo>
                    <a:pt x="1489873" y="231449"/>
                    <a:pt x="1760848" y="644521"/>
                    <a:pt x="1805788" y="1131063"/>
                  </a:cubicBezTo>
                  <a:lnTo>
                    <a:pt x="1812077" y="1268002"/>
                  </a:lnTo>
                  <a:lnTo>
                    <a:pt x="1916459" y="1297512"/>
                  </a:lnTo>
                  <a:cubicBezTo>
                    <a:pt x="2750128" y="1582607"/>
                    <a:pt x="3355434" y="2437590"/>
                    <a:pt x="3355434" y="3448013"/>
                  </a:cubicBezTo>
                  <a:close/>
                </a:path>
              </a:pathLst>
            </a:custGeom>
            <a:solidFill>
              <a:srgbClr val="8eb5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92" name="Picture 3" descr=""/>
            <p:cNvPicPr/>
            <p:nvPr/>
          </p:nvPicPr>
          <p:blipFill>
            <a:blip r:embed="rId1"/>
            <a:stretch/>
          </p:blipFill>
          <p:spPr>
            <a:xfrm>
              <a:off x="895320" y="938880"/>
              <a:ext cx="6185520" cy="52801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3" name="CustomShape 4"/>
            <p:cNvSpPr/>
            <p:nvPr/>
          </p:nvSpPr>
          <p:spPr>
            <a:xfrm>
              <a:off x="6991560" y="5201640"/>
              <a:ext cx="4300200" cy="1656000"/>
            </a:xfrm>
            <a:custGeom>
              <a:avLst/>
              <a:gdLst/>
              <a:ahLst/>
              <a:rect l="l" t="t" r="r" b="b"/>
              <a:pathLst>
                <a:path w="3931350" h="1514163">
                  <a:moveTo>
                    <a:pt x="1965675" y="0"/>
                  </a:moveTo>
                  <a:cubicBezTo>
                    <a:pt x="2879125" y="0"/>
                    <a:pt x="3652051" y="601655"/>
                    <a:pt x="3909785" y="1430295"/>
                  </a:cubicBezTo>
                  <a:lnTo>
                    <a:pt x="3931350" y="1514163"/>
                  </a:lnTo>
                  <a:lnTo>
                    <a:pt x="0" y="1514163"/>
                  </a:lnTo>
                  <a:lnTo>
                    <a:pt x="21565" y="1430295"/>
                  </a:lnTo>
                  <a:cubicBezTo>
                    <a:pt x="279299" y="601655"/>
                    <a:pt x="1052225" y="0"/>
                    <a:pt x="1965675" y="0"/>
                  </a:cubicBezTo>
                  <a:close/>
                </a:path>
              </a:pathLst>
            </a:custGeom>
            <a:solidFill>
              <a:srgbClr val="609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CustomShape 5"/>
            <p:cNvSpPr/>
            <p:nvPr/>
          </p:nvSpPr>
          <p:spPr>
            <a:xfrm>
              <a:off x="0" y="5106240"/>
              <a:ext cx="984240" cy="1751400"/>
            </a:xfrm>
            <a:custGeom>
              <a:avLst/>
              <a:gdLst/>
              <a:ahLst/>
              <a:rect l="l" t="t" r="r" b="b"/>
              <a:pathLst>
                <a:path w="900153" h="1601444">
                  <a:moveTo>
                    <a:pt x="0" y="0"/>
                  </a:moveTo>
                  <a:lnTo>
                    <a:pt x="168586" y="153221"/>
                  </a:lnTo>
                  <a:cubicBezTo>
                    <a:pt x="523173" y="507808"/>
                    <a:pt x="776307" y="963847"/>
                    <a:pt x="880712" y="1474063"/>
                  </a:cubicBezTo>
                  <a:lnTo>
                    <a:pt x="900153" y="1601444"/>
                  </a:lnTo>
                  <a:lnTo>
                    <a:pt x="0" y="1601444"/>
                  </a:lnTo>
                  <a:close/>
                </a:path>
              </a:pathLst>
            </a:custGeom>
            <a:solidFill>
              <a:srgbClr val="609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95" name="Group 6"/>
          <p:cNvGrpSpPr/>
          <p:nvPr/>
        </p:nvGrpSpPr>
        <p:grpSpPr>
          <a:xfrm>
            <a:off x="7476120" y="482040"/>
            <a:ext cx="4025520" cy="3405960"/>
            <a:chOff x="7476120" y="482040"/>
            <a:chExt cx="4025520" cy="3405960"/>
          </a:xfrm>
        </p:grpSpPr>
        <p:sp>
          <p:nvSpPr>
            <p:cNvPr id="196" name="CustomShape 7"/>
            <p:cNvSpPr/>
            <p:nvPr/>
          </p:nvSpPr>
          <p:spPr>
            <a:xfrm>
              <a:off x="7476120" y="482040"/>
              <a:ext cx="4025520" cy="1828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4000" spc="-1" strike="noStrike">
                  <a:solidFill>
                    <a:srgbClr val="f15f5b"/>
                  </a:solidFill>
                  <a:latin typeface="Century Gothic"/>
                </a:rPr>
                <a:t>Plataforma</a:t>
              </a:r>
              <a:br/>
              <a:r>
                <a:rPr b="1" lang="en-US" sz="4000" spc="-1" strike="noStrike">
                  <a:solidFill>
                    <a:srgbClr val="f15f5b"/>
                  </a:solidFill>
                  <a:latin typeface="Century Gothic"/>
                </a:rPr>
                <a:t>Descarte Inteligente</a:t>
              </a:r>
              <a:endParaRPr b="0" lang="pt-BR" sz="4000" spc="-1" strike="noStrike">
                <a:latin typeface="Arial"/>
              </a:endParaRPr>
            </a:p>
          </p:txBody>
        </p:sp>
        <p:sp>
          <p:nvSpPr>
            <p:cNvPr id="197" name="CustomShape 8"/>
            <p:cNvSpPr/>
            <p:nvPr/>
          </p:nvSpPr>
          <p:spPr>
            <a:xfrm>
              <a:off x="7476120" y="2608560"/>
              <a:ext cx="4025520" cy="1279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1" lang="en-ID" sz="1400" spc="-1" strike="noStrike">
                  <a:solidFill>
                    <a:srgbClr val="000000"/>
                  </a:solidFill>
                  <a:latin typeface="Arial"/>
                </a:rPr>
                <a:t>Desenvolvido </a:t>
              </a:r>
              <a:r>
                <a:rPr b="1" lang="pt-BR" sz="1400" spc="-1" strike="noStrike">
                  <a:solidFill>
                    <a:srgbClr val="000000"/>
                  </a:solidFill>
                  <a:latin typeface="Arial"/>
                </a:rPr>
                <a:t>por:</a:t>
              </a:r>
              <a:br/>
              <a:r>
                <a:rPr b="0" lang="pt-BR" sz="1400" spc="-1" strike="noStrike">
                  <a:solidFill>
                    <a:srgbClr val="000000"/>
                  </a:solidFill>
                  <a:latin typeface="Arial"/>
                </a:rPr>
                <a:t>IsaacDSC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</a:rPr>
                <a:t>Matheus Mendes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r>
                <a:rPr b="0" lang="pt-BR" sz="1400" spc="-1" strike="noStrike">
                  <a:solidFill>
                    <a:srgbClr val="000000"/>
                  </a:solidFill>
                  <a:latin typeface="Arial"/>
                </a:rPr>
                <a:t>João de Paula</a:t>
              </a:r>
              <a:endParaRPr b="0" lang="pt-BR" sz="1400" spc="-1" strike="noStrike">
                <a:latin typeface="Arial"/>
              </a:endParaRPr>
            </a:p>
            <a:p>
              <a:pPr>
                <a:lnSpc>
                  <a:spcPct val="100000"/>
                </a:lnSpc>
              </a:pPr>
              <a:br/>
              <a:endParaRPr b="0" lang="pt-BR" sz="1400" spc="-1" strike="noStrike">
                <a:latin typeface="Arial"/>
              </a:endParaRPr>
            </a:p>
          </p:txBody>
        </p:sp>
      </p:grpSp>
      <p:pic>
        <p:nvPicPr>
          <p:cNvPr id="198" name="Imagem 2" descr="Padrão do plano de fundo&#10;&#10;Descrição gerada automaticamente"/>
          <p:cNvPicPr/>
          <p:nvPr/>
        </p:nvPicPr>
        <p:blipFill>
          <a:blip r:embed="rId2"/>
          <a:stretch/>
        </p:blipFill>
        <p:spPr>
          <a:xfrm rot="8945400">
            <a:off x="-1118520" y="-1919160"/>
            <a:ext cx="7806240" cy="7806240"/>
          </a:xfrm>
          <a:prstGeom prst="rect">
            <a:avLst/>
          </a:prstGeom>
          <a:ln>
            <a:noFill/>
          </a:ln>
        </p:spPr>
      </p:pic>
      <p:pic>
        <p:nvPicPr>
          <p:cNvPr id="199" name="Imagem 5" descr="Logotipo&#10;&#10;Descrição gerada automaticamente"/>
          <p:cNvPicPr/>
          <p:nvPr/>
        </p:nvPicPr>
        <p:blipFill>
          <a:blip r:embed="rId3"/>
          <a:stretch/>
        </p:blipFill>
        <p:spPr>
          <a:xfrm>
            <a:off x="9633600" y="4226040"/>
            <a:ext cx="2437920" cy="2437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ustomShape 1"/>
          <p:cNvSpPr/>
          <p:nvPr/>
        </p:nvSpPr>
        <p:spPr>
          <a:xfrm>
            <a:off x="-37080" y="0"/>
            <a:ext cx="5869080" cy="6857640"/>
          </a:xfrm>
          <a:custGeom>
            <a:avLst/>
            <a:gdLst/>
            <a:ahLst/>
            <a:rect l="l" t="t" r="r" b="b"/>
            <a:pathLst>
              <a:path w="6066008" h="6858002">
                <a:moveTo>
                  <a:pt x="2714525" y="0"/>
                </a:moveTo>
                <a:lnTo>
                  <a:pt x="3778532" y="0"/>
                </a:lnTo>
                <a:lnTo>
                  <a:pt x="3820714" y="20793"/>
                </a:lnTo>
                <a:cubicBezTo>
                  <a:pt x="4200447" y="231449"/>
                  <a:pt x="4471422" y="644521"/>
                  <a:pt x="4516362" y="1131063"/>
                </a:cubicBezTo>
                <a:lnTo>
                  <a:pt x="4522651" y="1268002"/>
                </a:lnTo>
                <a:lnTo>
                  <a:pt x="4627033" y="1297512"/>
                </a:lnTo>
                <a:cubicBezTo>
                  <a:pt x="5460702" y="1582607"/>
                  <a:pt x="6066008" y="2437590"/>
                  <a:pt x="6066008" y="3448013"/>
                </a:cubicBezTo>
                <a:cubicBezTo>
                  <a:pt x="6066008" y="4458437"/>
                  <a:pt x="5460702" y="5313419"/>
                  <a:pt x="4627033" y="5598514"/>
                </a:cubicBezTo>
                <a:lnTo>
                  <a:pt x="4522651" y="5628023"/>
                </a:lnTo>
                <a:lnTo>
                  <a:pt x="4516362" y="5764962"/>
                </a:lnTo>
                <a:cubicBezTo>
                  <a:pt x="4475508" y="6207273"/>
                  <a:pt x="4247847" y="6588864"/>
                  <a:pt x="3921493" y="6812858"/>
                </a:cubicBezTo>
                <a:lnTo>
                  <a:pt x="3848551" y="6858002"/>
                </a:lnTo>
                <a:lnTo>
                  <a:pt x="0" y="6858002"/>
                </a:lnTo>
                <a:lnTo>
                  <a:pt x="0" y="690"/>
                </a:lnTo>
                <a:lnTo>
                  <a:pt x="2713222" y="690"/>
                </a:lnTo>
                <a:close/>
              </a:path>
            </a:pathLst>
          </a:cu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"/>
          <p:cNvSpPr/>
          <p:nvPr/>
        </p:nvSpPr>
        <p:spPr>
          <a:xfrm>
            <a:off x="216720" y="2699280"/>
            <a:ext cx="5975640" cy="134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8800" spc="-1" strike="noStrike">
                <a:solidFill>
                  <a:srgbClr val="ffffff"/>
                </a:solidFill>
                <a:latin typeface="Century Gothic"/>
              </a:rPr>
              <a:t>Obrigado</a:t>
            </a:r>
            <a:endParaRPr b="0" lang="pt-BR" sz="8800" spc="-1" strike="noStrike">
              <a:latin typeface="Arial"/>
            </a:endParaRPr>
          </a:p>
        </p:txBody>
      </p:sp>
      <p:grpSp>
        <p:nvGrpSpPr>
          <p:cNvPr id="666" name="Group 3"/>
          <p:cNvGrpSpPr/>
          <p:nvPr/>
        </p:nvGrpSpPr>
        <p:grpSpPr>
          <a:xfrm>
            <a:off x="5875920" y="-72000"/>
            <a:ext cx="6148080" cy="5252760"/>
            <a:chOff x="5875920" y="-72000"/>
            <a:chExt cx="6148080" cy="5252760"/>
          </a:xfrm>
        </p:grpSpPr>
        <p:sp>
          <p:nvSpPr>
            <p:cNvPr id="667" name="CustomShape 4"/>
            <p:cNvSpPr/>
            <p:nvPr/>
          </p:nvSpPr>
          <p:spPr>
            <a:xfrm>
              <a:off x="10018080" y="3355920"/>
              <a:ext cx="1631520" cy="30600"/>
            </a:xfrm>
            <a:custGeom>
              <a:avLst/>
              <a:gdLst/>
              <a:ahLst/>
              <a:rect l="l" t="t" r="r" b="b"/>
              <a:pathLst>
                <a:path w="424" h="8">
                  <a:moveTo>
                    <a:pt x="420" y="8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2" y="0"/>
                    <a:pt x="424" y="1"/>
                    <a:pt x="424" y="4"/>
                  </a:cubicBezTo>
                  <a:cubicBezTo>
                    <a:pt x="424" y="6"/>
                    <a:pt x="422" y="8"/>
                    <a:pt x="420" y="8"/>
                  </a:cubicBezTo>
                  <a:moveTo>
                    <a:pt x="3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8"/>
                    <a:pt x="37" y="8"/>
                    <a:pt x="37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668" name="Group 5"/>
            <p:cNvGrpSpPr/>
            <p:nvPr/>
          </p:nvGrpSpPr>
          <p:grpSpPr>
            <a:xfrm>
              <a:off x="11134080" y="2924640"/>
              <a:ext cx="596520" cy="596520"/>
              <a:chOff x="11134080" y="2924640"/>
              <a:chExt cx="596520" cy="596520"/>
            </a:xfrm>
          </p:grpSpPr>
          <p:sp>
            <p:nvSpPr>
              <p:cNvPr id="669" name="CustomShape 6"/>
              <p:cNvSpPr/>
              <p:nvPr/>
            </p:nvSpPr>
            <p:spPr>
              <a:xfrm>
                <a:off x="11134080" y="2924640"/>
                <a:ext cx="596520" cy="596520"/>
              </a:xfrm>
              <a:custGeom>
                <a:avLst/>
                <a:gdLst/>
                <a:ahLst/>
                <a:rect l="l" t="t" r="r" b="b"/>
                <a:pathLst>
                  <a:path w="155" h="155">
                    <a:moveTo>
                      <a:pt x="12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42"/>
                      <a:pt x="13" y="155"/>
                      <a:pt x="29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41" y="155"/>
                      <a:pt x="155" y="142"/>
                      <a:pt x="155" y="126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14"/>
                      <a:pt x="141" y="0"/>
                      <a:pt x="125" y="0"/>
                    </a:cubicBezTo>
                    <a:close/>
                  </a:path>
                </a:pathLst>
              </a:custGeom>
              <a:solidFill>
                <a:srgbClr val="205da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0" name="CustomShape 7"/>
              <p:cNvSpPr/>
              <p:nvPr/>
            </p:nvSpPr>
            <p:spPr>
              <a:xfrm>
                <a:off x="11355120" y="3043800"/>
                <a:ext cx="153000" cy="158400"/>
              </a:xfrm>
              <a:prstGeom prst="ellipse">
                <a:avLst/>
              </a:prstGeom>
              <a:solidFill>
                <a:srgbClr val="f2ece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671" name="CustomShape 8"/>
              <p:cNvSpPr/>
              <p:nvPr/>
            </p:nvSpPr>
            <p:spPr>
              <a:xfrm>
                <a:off x="11284200" y="3212640"/>
                <a:ext cx="301680" cy="146160"/>
              </a:xfrm>
              <a:custGeom>
                <a:avLst/>
                <a:gdLst/>
                <a:ahLst/>
                <a:rect l="l" t="t" r="r" b="b"/>
                <a:pathLst>
                  <a:path w="78" h="38">
                    <a:moveTo>
                      <a:pt x="78" y="38"/>
                    </a:moveTo>
                    <a:cubicBezTo>
                      <a:pt x="77" y="17"/>
                      <a:pt x="60" y="0"/>
                      <a:pt x="39" y="0"/>
                    </a:cubicBezTo>
                    <a:cubicBezTo>
                      <a:pt x="18" y="0"/>
                      <a:pt x="0" y="17"/>
                      <a:pt x="0" y="38"/>
                    </a:cubicBezTo>
                    <a:cubicBezTo>
                      <a:pt x="78" y="38"/>
                      <a:pt x="78" y="38"/>
                      <a:pt x="78" y="38"/>
                    </a:cubicBezTo>
                    <a:close/>
                  </a:path>
                </a:pathLst>
              </a:custGeom>
              <a:solidFill>
                <a:srgbClr val="f2ece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672" name="CustomShape 9"/>
            <p:cNvSpPr/>
            <p:nvPr/>
          </p:nvSpPr>
          <p:spPr>
            <a:xfrm>
              <a:off x="6441840" y="3525120"/>
              <a:ext cx="168840" cy="430920"/>
            </a:xfrm>
            <a:custGeom>
              <a:avLst/>
              <a:gdLst/>
              <a:ahLst/>
              <a:rect l="l" t="t" r="r" b="b"/>
              <a:pathLst>
                <a:path w="98" h="250">
                  <a:moveTo>
                    <a:pt x="67" y="0"/>
                  </a:moveTo>
                  <a:lnTo>
                    <a:pt x="58" y="83"/>
                  </a:lnTo>
                  <a:lnTo>
                    <a:pt x="0" y="232"/>
                  </a:lnTo>
                  <a:lnTo>
                    <a:pt x="51" y="250"/>
                  </a:lnTo>
                  <a:lnTo>
                    <a:pt x="94" y="92"/>
                  </a:lnTo>
                  <a:lnTo>
                    <a:pt x="98" y="2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debe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3" name="CustomShape 10"/>
            <p:cNvSpPr/>
            <p:nvPr/>
          </p:nvSpPr>
          <p:spPr>
            <a:xfrm>
              <a:off x="6372720" y="4227120"/>
              <a:ext cx="165240" cy="822600"/>
            </a:xfrm>
            <a:custGeom>
              <a:avLst/>
              <a:gdLst/>
              <a:ahLst/>
              <a:rect l="l" t="t" r="r" b="b"/>
              <a:pathLst>
                <a:path w="96" h="477">
                  <a:moveTo>
                    <a:pt x="93" y="477"/>
                  </a:moveTo>
                  <a:lnTo>
                    <a:pt x="0" y="477"/>
                  </a:lnTo>
                  <a:lnTo>
                    <a:pt x="9" y="256"/>
                  </a:lnTo>
                  <a:lnTo>
                    <a:pt x="0" y="163"/>
                  </a:lnTo>
                  <a:lnTo>
                    <a:pt x="73" y="0"/>
                  </a:lnTo>
                  <a:lnTo>
                    <a:pt x="96" y="2"/>
                  </a:lnTo>
                  <a:lnTo>
                    <a:pt x="67" y="256"/>
                  </a:lnTo>
                  <a:lnTo>
                    <a:pt x="33" y="462"/>
                  </a:lnTo>
                  <a:lnTo>
                    <a:pt x="93" y="471"/>
                  </a:lnTo>
                  <a:lnTo>
                    <a:pt x="93" y="477"/>
                  </a:lnTo>
                  <a:close/>
                </a:path>
              </a:pathLst>
            </a:custGeom>
            <a:solidFill>
              <a:srgbClr val="1958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4" name="CustomShape 11"/>
            <p:cNvSpPr/>
            <p:nvPr/>
          </p:nvSpPr>
          <p:spPr>
            <a:xfrm>
              <a:off x="6372720" y="4227120"/>
              <a:ext cx="165240" cy="822600"/>
            </a:xfrm>
            <a:custGeom>
              <a:avLst/>
              <a:gdLst/>
              <a:ahLst/>
              <a:rect l="l" t="t" r="r" b="b"/>
              <a:pathLst>
                <a:path w="96" h="477">
                  <a:moveTo>
                    <a:pt x="93" y="477"/>
                  </a:moveTo>
                  <a:lnTo>
                    <a:pt x="0" y="477"/>
                  </a:lnTo>
                  <a:lnTo>
                    <a:pt x="9" y="256"/>
                  </a:lnTo>
                  <a:lnTo>
                    <a:pt x="0" y="163"/>
                  </a:lnTo>
                  <a:lnTo>
                    <a:pt x="73" y="0"/>
                  </a:lnTo>
                  <a:lnTo>
                    <a:pt x="96" y="2"/>
                  </a:lnTo>
                  <a:lnTo>
                    <a:pt x="67" y="256"/>
                  </a:lnTo>
                  <a:lnTo>
                    <a:pt x="33" y="462"/>
                  </a:lnTo>
                  <a:lnTo>
                    <a:pt x="93" y="471"/>
                  </a:lnTo>
                  <a:lnTo>
                    <a:pt x="93" y="47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5" name="CustomShape 12"/>
            <p:cNvSpPr/>
            <p:nvPr/>
          </p:nvSpPr>
          <p:spPr>
            <a:xfrm>
              <a:off x="6017400" y="4206240"/>
              <a:ext cx="480960" cy="851760"/>
            </a:xfrm>
            <a:custGeom>
              <a:avLst/>
              <a:gdLst/>
              <a:ahLst/>
              <a:rect l="l" t="t" r="r" b="b"/>
              <a:pathLst>
                <a:path w="279" h="494">
                  <a:moveTo>
                    <a:pt x="159" y="0"/>
                  </a:moveTo>
                  <a:lnTo>
                    <a:pt x="139" y="226"/>
                  </a:lnTo>
                  <a:lnTo>
                    <a:pt x="0" y="409"/>
                  </a:lnTo>
                  <a:lnTo>
                    <a:pt x="18" y="494"/>
                  </a:lnTo>
                  <a:lnTo>
                    <a:pt x="58" y="494"/>
                  </a:lnTo>
                  <a:lnTo>
                    <a:pt x="34" y="476"/>
                  </a:lnTo>
                  <a:lnTo>
                    <a:pt x="29" y="420"/>
                  </a:lnTo>
                  <a:lnTo>
                    <a:pt x="161" y="273"/>
                  </a:lnTo>
                  <a:lnTo>
                    <a:pt x="279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6" name="CustomShape 13"/>
            <p:cNvSpPr/>
            <p:nvPr/>
          </p:nvSpPr>
          <p:spPr>
            <a:xfrm>
              <a:off x="6017400" y="4206240"/>
              <a:ext cx="480960" cy="851760"/>
            </a:xfrm>
            <a:custGeom>
              <a:avLst/>
              <a:gdLst/>
              <a:ahLst/>
              <a:rect l="l" t="t" r="r" b="b"/>
              <a:pathLst>
                <a:path w="279" h="494">
                  <a:moveTo>
                    <a:pt x="159" y="0"/>
                  </a:moveTo>
                  <a:lnTo>
                    <a:pt x="139" y="226"/>
                  </a:lnTo>
                  <a:lnTo>
                    <a:pt x="0" y="409"/>
                  </a:lnTo>
                  <a:lnTo>
                    <a:pt x="18" y="494"/>
                  </a:lnTo>
                  <a:lnTo>
                    <a:pt x="58" y="494"/>
                  </a:lnTo>
                  <a:lnTo>
                    <a:pt x="34" y="476"/>
                  </a:lnTo>
                  <a:lnTo>
                    <a:pt x="29" y="420"/>
                  </a:lnTo>
                  <a:lnTo>
                    <a:pt x="161" y="273"/>
                  </a:lnTo>
                  <a:lnTo>
                    <a:pt x="279" y="9"/>
                  </a:lnTo>
                  <a:lnTo>
                    <a:pt x="159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7" name="CustomShape 14"/>
            <p:cNvSpPr/>
            <p:nvPr/>
          </p:nvSpPr>
          <p:spPr>
            <a:xfrm>
              <a:off x="6557400" y="3383640"/>
              <a:ext cx="53280" cy="144720"/>
            </a:xfrm>
            <a:custGeom>
              <a:avLst/>
              <a:gdLst/>
              <a:ahLst/>
              <a:rect l="l" t="t" r="r" b="b"/>
              <a:pathLst>
                <a:path w="31" h="84">
                  <a:moveTo>
                    <a:pt x="31" y="84"/>
                  </a:moveTo>
                  <a:lnTo>
                    <a:pt x="31" y="2"/>
                  </a:lnTo>
                  <a:lnTo>
                    <a:pt x="13" y="0"/>
                  </a:lnTo>
                  <a:lnTo>
                    <a:pt x="0" y="82"/>
                  </a:lnTo>
                  <a:lnTo>
                    <a:pt x="31" y="84"/>
                  </a:lnTo>
                  <a:lnTo>
                    <a:pt x="31" y="84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8" name="CustomShape 15"/>
            <p:cNvSpPr/>
            <p:nvPr/>
          </p:nvSpPr>
          <p:spPr>
            <a:xfrm>
              <a:off x="6317640" y="3649320"/>
              <a:ext cx="227520" cy="237600"/>
            </a:xfrm>
            <a:custGeom>
              <a:avLst/>
              <a:gdLst/>
              <a:ahLst/>
              <a:rect l="l" t="t" r="r" b="b"/>
              <a:pathLst>
                <a:path w="59" h="62">
                  <a:moveTo>
                    <a:pt x="3" y="21"/>
                  </a:moveTo>
                  <a:cubicBezTo>
                    <a:pt x="0" y="35"/>
                    <a:pt x="0" y="55"/>
                    <a:pt x="21" y="59"/>
                  </a:cubicBezTo>
                  <a:cubicBezTo>
                    <a:pt x="41" y="62"/>
                    <a:pt x="53" y="49"/>
                    <a:pt x="56" y="35"/>
                  </a:cubicBezTo>
                  <a:cubicBezTo>
                    <a:pt x="59" y="22"/>
                    <a:pt x="54" y="5"/>
                    <a:pt x="33" y="2"/>
                  </a:cubicBezTo>
                  <a:cubicBezTo>
                    <a:pt x="19" y="0"/>
                    <a:pt x="5" y="10"/>
                    <a:pt x="3" y="21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9" name="CustomShape 16"/>
            <p:cNvSpPr/>
            <p:nvPr/>
          </p:nvSpPr>
          <p:spPr>
            <a:xfrm>
              <a:off x="6310800" y="3643920"/>
              <a:ext cx="146160" cy="227520"/>
            </a:xfrm>
            <a:custGeom>
              <a:avLst/>
              <a:gdLst/>
              <a:ahLst/>
              <a:rect l="l" t="t" r="r" b="b"/>
              <a:pathLst>
                <a:path w="38" h="59">
                  <a:moveTo>
                    <a:pt x="20" y="59"/>
                  </a:moveTo>
                  <a:cubicBezTo>
                    <a:pt x="5" y="55"/>
                    <a:pt x="0" y="41"/>
                    <a:pt x="2" y="27"/>
                  </a:cubicBezTo>
                  <a:cubicBezTo>
                    <a:pt x="4" y="9"/>
                    <a:pt x="22" y="0"/>
                    <a:pt x="35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8" y="6"/>
                    <a:pt x="38" y="8"/>
                    <a:pt x="37" y="10"/>
                  </a:cubicBezTo>
                  <a:cubicBezTo>
                    <a:pt x="35" y="16"/>
                    <a:pt x="29" y="22"/>
                    <a:pt x="22" y="24"/>
                  </a:cubicBezTo>
                  <a:cubicBezTo>
                    <a:pt x="22" y="24"/>
                    <a:pt x="18" y="54"/>
                    <a:pt x="20" y="59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0" name="CustomShape 17"/>
            <p:cNvSpPr/>
            <p:nvPr/>
          </p:nvSpPr>
          <p:spPr>
            <a:xfrm>
              <a:off x="6333120" y="3744000"/>
              <a:ext cx="80640" cy="70200"/>
            </a:xfrm>
            <a:custGeom>
              <a:avLst/>
              <a:gdLst/>
              <a:ahLst/>
              <a:rect l="l" t="t" r="r" b="b"/>
              <a:pathLst>
                <a:path w="21" h="18">
                  <a:moveTo>
                    <a:pt x="12" y="0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0" y="5"/>
                    <a:pt x="2" y="13"/>
                    <a:pt x="8" y="16"/>
                  </a:cubicBezTo>
                  <a:cubicBezTo>
                    <a:pt x="9" y="17"/>
                    <a:pt x="11" y="18"/>
                    <a:pt x="13" y="18"/>
                  </a:cubicBezTo>
                  <a:cubicBezTo>
                    <a:pt x="15" y="18"/>
                    <a:pt x="16" y="18"/>
                    <a:pt x="18" y="17"/>
                  </a:cubicBezTo>
                  <a:cubicBezTo>
                    <a:pt x="19" y="16"/>
                    <a:pt x="20" y="15"/>
                    <a:pt x="20" y="13"/>
                  </a:cubicBezTo>
                  <a:cubicBezTo>
                    <a:pt x="21" y="12"/>
                    <a:pt x="20" y="10"/>
                    <a:pt x="20" y="8"/>
                  </a:cubicBezTo>
                  <a:cubicBezTo>
                    <a:pt x="19" y="5"/>
                    <a:pt x="16" y="1"/>
                    <a:pt x="12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1" name="CustomShape 18"/>
            <p:cNvSpPr/>
            <p:nvPr/>
          </p:nvSpPr>
          <p:spPr>
            <a:xfrm>
              <a:off x="6460920" y="3664800"/>
              <a:ext cx="65160" cy="78840"/>
            </a:xfrm>
            <a:custGeom>
              <a:avLst/>
              <a:gdLst/>
              <a:ahLst/>
              <a:rect l="l" t="t" r="r" b="b"/>
              <a:pathLst>
                <a:path w="17" h="21">
                  <a:moveTo>
                    <a:pt x="1" y="13"/>
                  </a:moveTo>
                  <a:cubicBezTo>
                    <a:pt x="3" y="18"/>
                    <a:pt x="8" y="21"/>
                    <a:pt x="12" y="19"/>
                  </a:cubicBezTo>
                  <a:cubicBezTo>
                    <a:pt x="15" y="18"/>
                    <a:pt x="17" y="13"/>
                    <a:pt x="15" y="8"/>
                  </a:cubicBezTo>
                  <a:cubicBezTo>
                    <a:pt x="13" y="3"/>
                    <a:pt x="9" y="0"/>
                    <a:pt x="5" y="1"/>
                  </a:cubicBezTo>
                  <a:cubicBezTo>
                    <a:pt x="1" y="3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2" name="CustomShape 19"/>
            <p:cNvSpPr/>
            <p:nvPr/>
          </p:nvSpPr>
          <p:spPr>
            <a:xfrm>
              <a:off x="6564240" y="3333600"/>
              <a:ext cx="65160" cy="65160"/>
            </a:xfrm>
            <a:prstGeom prst="ellipse">
              <a:avLst/>
            </a:prstGeom>
            <a:solidFill>
              <a:srgbClr val="9a514c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3" name="CustomShape 20"/>
            <p:cNvSpPr/>
            <p:nvPr/>
          </p:nvSpPr>
          <p:spPr>
            <a:xfrm>
              <a:off x="6279480" y="3583800"/>
              <a:ext cx="450000" cy="677520"/>
            </a:xfrm>
            <a:custGeom>
              <a:avLst/>
              <a:gdLst/>
              <a:ahLst/>
              <a:rect l="l" t="t" r="r" b="b"/>
              <a:pathLst>
                <a:path w="117" h="176">
                  <a:moveTo>
                    <a:pt x="113" y="0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95" y="20"/>
                    <a:pt x="87" y="33"/>
                    <a:pt x="75" y="45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7" y="41"/>
                    <a:pt x="114" y="26"/>
                    <a:pt x="117" y="9"/>
                  </a:cubicBezTo>
                  <a:cubicBezTo>
                    <a:pt x="113" y="0"/>
                    <a:pt x="113" y="0"/>
                    <a:pt x="113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4" name="CustomShape 21"/>
            <p:cNvSpPr/>
            <p:nvPr/>
          </p:nvSpPr>
          <p:spPr>
            <a:xfrm>
              <a:off x="6360840" y="2800440"/>
              <a:ext cx="596520" cy="598320"/>
            </a:xfrm>
            <a:custGeom>
              <a:avLst/>
              <a:gdLst/>
              <a:ahLst/>
              <a:rect l="l" t="t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5" name="CustomShape 22"/>
            <p:cNvSpPr/>
            <p:nvPr/>
          </p:nvSpPr>
          <p:spPr>
            <a:xfrm>
              <a:off x="6726600" y="3355920"/>
              <a:ext cx="65160" cy="6516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6" name="CustomShape 23"/>
            <p:cNvSpPr/>
            <p:nvPr/>
          </p:nvSpPr>
          <p:spPr>
            <a:xfrm>
              <a:off x="6660720" y="3393720"/>
              <a:ext cx="118800" cy="246240"/>
            </a:xfrm>
            <a:custGeom>
              <a:avLst/>
              <a:gdLst/>
              <a:ahLst/>
              <a:rect l="l" t="t" r="r" b="b"/>
              <a:pathLst>
                <a:path w="69" h="143">
                  <a:moveTo>
                    <a:pt x="0" y="130"/>
                  </a:moveTo>
                  <a:lnTo>
                    <a:pt x="38" y="143"/>
                  </a:lnTo>
                  <a:lnTo>
                    <a:pt x="69" y="5"/>
                  </a:lnTo>
                  <a:lnTo>
                    <a:pt x="47" y="0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7" name="CustomShape 24"/>
            <p:cNvSpPr/>
            <p:nvPr/>
          </p:nvSpPr>
          <p:spPr>
            <a:xfrm>
              <a:off x="6498720" y="2874600"/>
              <a:ext cx="304920" cy="458640"/>
            </a:xfrm>
            <a:custGeom>
              <a:avLst/>
              <a:gdLst/>
              <a:ahLst/>
              <a:rect l="l" t="t" r="r" b="b"/>
              <a:pathLst>
                <a:path w="79" h="119">
                  <a:moveTo>
                    <a:pt x="79" y="39"/>
                  </a:moveTo>
                  <a:cubicBezTo>
                    <a:pt x="79" y="61"/>
                    <a:pt x="39" y="119"/>
                    <a:pt x="39" y="119"/>
                  </a:cubicBezTo>
                  <a:cubicBezTo>
                    <a:pt x="39" y="119"/>
                    <a:pt x="0" y="61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61" y="0"/>
                    <a:pt x="79" y="18"/>
                    <a:pt x="79" y="39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8" name="CustomShape 25"/>
            <p:cNvSpPr/>
            <p:nvPr/>
          </p:nvSpPr>
          <p:spPr>
            <a:xfrm>
              <a:off x="6579720" y="2940120"/>
              <a:ext cx="142920" cy="14616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89" name="CustomShape 26"/>
            <p:cNvSpPr/>
            <p:nvPr/>
          </p:nvSpPr>
          <p:spPr>
            <a:xfrm>
              <a:off x="5875920" y="5050080"/>
              <a:ext cx="1200240" cy="30600"/>
            </a:xfrm>
            <a:custGeom>
              <a:avLst/>
              <a:gdLst/>
              <a:ahLst/>
              <a:rect l="l" t="t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690" name="Picture 23" descr=""/>
            <p:cNvPicPr/>
            <p:nvPr/>
          </p:nvPicPr>
          <p:blipFill>
            <a:blip r:embed="rId1"/>
            <a:stretch/>
          </p:blipFill>
          <p:spPr>
            <a:xfrm>
              <a:off x="6357240" y="5039640"/>
              <a:ext cx="203040" cy="41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691" name="CustomShape 27"/>
            <p:cNvSpPr/>
            <p:nvPr/>
          </p:nvSpPr>
          <p:spPr>
            <a:xfrm>
              <a:off x="6045120" y="5050080"/>
              <a:ext cx="72000" cy="8280"/>
            </a:xfrm>
            <a:custGeom>
              <a:avLst/>
              <a:gdLst/>
              <a:ahLst/>
              <a:rect l="l" t="t" r="r" b="b"/>
              <a:pathLst>
                <a:path w="42" h="5">
                  <a:moveTo>
                    <a:pt x="42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42" y="5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2" name="CustomShape 28"/>
            <p:cNvSpPr/>
            <p:nvPr/>
          </p:nvSpPr>
          <p:spPr>
            <a:xfrm>
              <a:off x="6045120" y="5050080"/>
              <a:ext cx="72000" cy="8280"/>
            </a:xfrm>
            <a:custGeom>
              <a:avLst/>
              <a:gdLst/>
              <a:ahLst/>
              <a:rect l="l" t="t" r="r" b="b"/>
              <a:pathLst>
                <a:path w="42" h="5">
                  <a:moveTo>
                    <a:pt x="42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42" y="5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3" name="CustomShape 29"/>
            <p:cNvSpPr/>
            <p:nvPr/>
          </p:nvSpPr>
          <p:spPr>
            <a:xfrm>
              <a:off x="8132400" y="644040"/>
              <a:ext cx="1557360" cy="33584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4" name="CustomShape 30"/>
            <p:cNvSpPr/>
            <p:nvPr/>
          </p:nvSpPr>
          <p:spPr>
            <a:xfrm>
              <a:off x="8132400" y="644040"/>
              <a:ext cx="1557360" cy="26532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5" name="CustomShape 31"/>
            <p:cNvSpPr/>
            <p:nvPr/>
          </p:nvSpPr>
          <p:spPr>
            <a:xfrm>
              <a:off x="8132400" y="3699360"/>
              <a:ext cx="1557360" cy="30312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6" name="CustomShape 32"/>
            <p:cNvSpPr/>
            <p:nvPr/>
          </p:nvSpPr>
          <p:spPr>
            <a:xfrm>
              <a:off x="8964000" y="999360"/>
              <a:ext cx="596520" cy="596520"/>
            </a:xfrm>
            <a:custGeom>
              <a:avLst/>
              <a:gdLst/>
              <a:ahLst/>
              <a:rect l="l" t="t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7" name="CustomShape 33"/>
            <p:cNvSpPr/>
            <p:nvPr/>
          </p:nvSpPr>
          <p:spPr>
            <a:xfrm>
              <a:off x="8964000" y="2809080"/>
              <a:ext cx="596520" cy="596520"/>
            </a:xfrm>
            <a:custGeom>
              <a:avLst/>
              <a:gdLst/>
              <a:ahLst/>
              <a:rect l="l" t="t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8" name="CustomShape 34"/>
            <p:cNvSpPr/>
            <p:nvPr/>
          </p:nvSpPr>
          <p:spPr>
            <a:xfrm>
              <a:off x="8258400" y="2809080"/>
              <a:ext cx="596520" cy="596520"/>
            </a:xfrm>
            <a:custGeom>
              <a:avLst/>
              <a:gdLst/>
              <a:ahLst/>
              <a:rect l="l" t="t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99" name="CustomShape 35"/>
            <p:cNvSpPr/>
            <p:nvPr/>
          </p:nvSpPr>
          <p:spPr>
            <a:xfrm>
              <a:off x="8108280" y="4002840"/>
              <a:ext cx="1709280" cy="30600"/>
            </a:xfrm>
            <a:custGeom>
              <a:avLst/>
              <a:gdLst/>
              <a:ahLst/>
              <a:rect l="l" t="t" r="r" b="b"/>
              <a:pathLst>
                <a:path w="444" h="8">
                  <a:moveTo>
                    <a:pt x="440" y="8"/>
                  </a:moveTo>
                  <a:cubicBezTo>
                    <a:pt x="362" y="8"/>
                    <a:pt x="362" y="8"/>
                    <a:pt x="362" y="8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7" y="0"/>
                    <a:pt x="378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43" y="0"/>
                    <a:pt x="444" y="1"/>
                    <a:pt x="444" y="4"/>
                  </a:cubicBezTo>
                  <a:cubicBezTo>
                    <a:pt x="444" y="6"/>
                    <a:pt x="443" y="8"/>
                    <a:pt x="440" y="8"/>
                  </a:cubicBezTo>
                  <a:moveTo>
                    <a:pt x="35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8" y="8"/>
                    <a:pt x="358" y="8"/>
                    <a:pt x="35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0" name="CustomShape 36"/>
            <p:cNvSpPr/>
            <p:nvPr/>
          </p:nvSpPr>
          <p:spPr>
            <a:xfrm>
              <a:off x="8258400" y="4002840"/>
              <a:ext cx="1305720" cy="360"/>
            </a:xfrm>
            <a:custGeom>
              <a:avLst/>
              <a:gdLst/>
              <a:ahLst/>
              <a:rect l="l" t="t" r="r" b="b"/>
              <a:pathLst>
                <a:path w="339" h="0">
                  <a:moveTo>
                    <a:pt x="337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38" y="0"/>
                    <a:pt x="338" y="0"/>
                    <a:pt x="337" y="0"/>
                  </a:cubicBezTo>
                  <a:moveTo>
                    <a:pt x="3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rgbClr val="2e489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1" name="CustomShape 37"/>
            <p:cNvSpPr/>
            <p:nvPr/>
          </p:nvSpPr>
          <p:spPr>
            <a:xfrm>
              <a:off x="10071360" y="2846880"/>
              <a:ext cx="220320" cy="1236600"/>
            </a:xfrm>
            <a:custGeom>
              <a:avLst/>
              <a:gdLst/>
              <a:ahLst/>
              <a:rect l="l" t="t" r="r" b="b"/>
              <a:pathLst>
                <a:path w="128" h="717">
                  <a:moveTo>
                    <a:pt x="119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8" y="715"/>
                  </a:lnTo>
                  <a:lnTo>
                    <a:pt x="119" y="717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2" name="CustomShape 38"/>
            <p:cNvSpPr/>
            <p:nvPr/>
          </p:nvSpPr>
          <p:spPr>
            <a:xfrm>
              <a:off x="10071360" y="2846880"/>
              <a:ext cx="220320" cy="1236600"/>
            </a:xfrm>
            <a:custGeom>
              <a:avLst/>
              <a:gdLst/>
              <a:ahLst/>
              <a:rect l="l" t="t" r="r" b="b"/>
              <a:pathLst>
                <a:path w="128" h="717">
                  <a:moveTo>
                    <a:pt x="119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8" y="715"/>
                  </a:lnTo>
                  <a:lnTo>
                    <a:pt x="119" y="71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3" name="CustomShape 39"/>
            <p:cNvSpPr/>
            <p:nvPr/>
          </p:nvSpPr>
          <p:spPr>
            <a:xfrm>
              <a:off x="9695520" y="2846880"/>
              <a:ext cx="218880" cy="1236600"/>
            </a:xfrm>
            <a:custGeom>
              <a:avLst/>
              <a:gdLst/>
              <a:ahLst/>
              <a:rect l="l" t="t" r="r" b="b"/>
              <a:pathLst>
                <a:path w="127" h="717">
                  <a:moveTo>
                    <a:pt x="118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7" y="715"/>
                  </a:lnTo>
                  <a:lnTo>
                    <a:pt x="118" y="717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4" name="CustomShape 40"/>
            <p:cNvSpPr/>
            <p:nvPr/>
          </p:nvSpPr>
          <p:spPr>
            <a:xfrm>
              <a:off x="9695520" y="2846880"/>
              <a:ext cx="218880" cy="1236600"/>
            </a:xfrm>
            <a:custGeom>
              <a:avLst/>
              <a:gdLst/>
              <a:ahLst/>
              <a:rect l="l" t="t" r="r" b="b"/>
              <a:pathLst>
                <a:path w="127" h="717">
                  <a:moveTo>
                    <a:pt x="118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7" y="715"/>
                  </a:lnTo>
                  <a:lnTo>
                    <a:pt x="118" y="71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5" name="CustomShape 41"/>
            <p:cNvSpPr/>
            <p:nvPr/>
          </p:nvSpPr>
          <p:spPr>
            <a:xfrm>
              <a:off x="9745560" y="310572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6" name="CustomShape 42"/>
            <p:cNvSpPr/>
            <p:nvPr/>
          </p:nvSpPr>
          <p:spPr>
            <a:xfrm>
              <a:off x="9771120" y="32680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7" name="CustomShape 43"/>
            <p:cNvSpPr/>
            <p:nvPr/>
          </p:nvSpPr>
          <p:spPr>
            <a:xfrm>
              <a:off x="9798840" y="34336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8" name="CustomShape 44"/>
            <p:cNvSpPr/>
            <p:nvPr/>
          </p:nvSpPr>
          <p:spPr>
            <a:xfrm>
              <a:off x="9826560" y="35992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9" name="CustomShape 45"/>
            <p:cNvSpPr/>
            <p:nvPr/>
          </p:nvSpPr>
          <p:spPr>
            <a:xfrm>
              <a:off x="9852480" y="37594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0" name="CustomShape 46"/>
            <p:cNvSpPr/>
            <p:nvPr/>
          </p:nvSpPr>
          <p:spPr>
            <a:xfrm>
              <a:off x="9879840" y="39250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1" name="CustomShape 47"/>
            <p:cNvSpPr/>
            <p:nvPr/>
          </p:nvSpPr>
          <p:spPr>
            <a:xfrm>
              <a:off x="9479880" y="2846880"/>
              <a:ext cx="218880" cy="1236600"/>
            </a:xfrm>
            <a:custGeom>
              <a:avLst/>
              <a:gdLst/>
              <a:ahLst/>
              <a:rect l="l" t="t" r="r" b="b"/>
              <a:pathLst>
                <a:path w="127" h="717">
                  <a:moveTo>
                    <a:pt x="9" y="717"/>
                  </a:moveTo>
                  <a:lnTo>
                    <a:pt x="0" y="715"/>
                  </a:lnTo>
                  <a:lnTo>
                    <a:pt x="118" y="0"/>
                  </a:lnTo>
                  <a:lnTo>
                    <a:pt x="127" y="2"/>
                  </a:lnTo>
                  <a:lnTo>
                    <a:pt x="9" y="717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2" name="CustomShape 48"/>
            <p:cNvSpPr/>
            <p:nvPr/>
          </p:nvSpPr>
          <p:spPr>
            <a:xfrm>
              <a:off x="9479880" y="2846880"/>
              <a:ext cx="218880" cy="1236600"/>
            </a:xfrm>
            <a:custGeom>
              <a:avLst/>
              <a:gdLst/>
              <a:ahLst/>
              <a:rect l="l" t="t" r="r" b="b"/>
              <a:pathLst>
                <a:path w="127" h="717">
                  <a:moveTo>
                    <a:pt x="9" y="717"/>
                  </a:moveTo>
                  <a:lnTo>
                    <a:pt x="0" y="715"/>
                  </a:lnTo>
                  <a:lnTo>
                    <a:pt x="118" y="0"/>
                  </a:lnTo>
                  <a:lnTo>
                    <a:pt x="127" y="2"/>
                  </a:lnTo>
                  <a:lnTo>
                    <a:pt x="9" y="71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3" name="CustomShape 49"/>
            <p:cNvSpPr/>
            <p:nvPr/>
          </p:nvSpPr>
          <p:spPr>
            <a:xfrm>
              <a:off x="9855720" y="2846880"/>
              <a:ext cx="220320" cy="1236600"/>
            </a:xfrm>
            <a:custGeom>
              <a:avLst/>
              <a:gdLst/>
              <a:ahLst/>
              <a:rect l="l" t="t" r="r" b="b"/>
              <a:pathLst>
                <a:path w="128" h="717">
                  <a:moveTo>
                    <a:pt x="9" y="717"/>
                  </a:moveTo>
                  <a:lnTo>
                    <a:pt x="0" y="715"/>
                  </a:lnTo>
                  <a:lnTo>
                    <a:pt x="119" y="0"/>
                  </a:lnTo>
                  <a:lnTo>
                    <a:pt x="128" y="2"/>
                  </a:lnTo>
                  <a:lnTo>
                    <a:pt x="9" y="717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4" name="CustomShape 50"/>
            <p:cNvSpPr/>
            <p:nvPr/>
          </p:nvSpPr>
          <p:spPr>
            <a:xfrm>
              <a:off x="9855720" y="2846880"/>
              <a:ext cx="220320" cy="1236600"/>
            </a:xfrm>
            <a:custGeom>
              <a:avLst/>
              <a:gdLst/>
              <a:ahLst/>
              <a:rect l="l" t="t" r="r" b="b"/>
              <a:pathLst>
                <a:path w="128" h="717">
                  <a:moveTo>
                    <a:pt x="9" y="717"/>
                  </a:moveTo>
                  <a:lnTo>
                    <a:pt x="0" y="715"/>
                  </a:lnTo>
                  <a:lnTo>
                    <a:pt x="119" y="0"/>
                  </a:lnTo>
                  <a:lnTo>
                    <a:pt x="128" y="2"/>
                  </a:lnTo>
                  <a:lnTo>
                    <a:pt x="9" y="71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5" name="CustomShape 51"/>
            <p:cNvSpPr/>
            <p:nvPr/>
          </p:nvSpPr>
          <p:spPr>
            <a:xfrm>
              <a:off x="9645480" y="3105720"/>
              <a:ext cx="375840" cy="15120"/>
            </a:xfrm>
            <a:custGeom>
              <a:avLst/>
              <a:gdLst/>
              <a:ahLst/>
              <a:rect l="l" t="t" r="r" b="b"/>
              <a:pathLst>
                <a:path w="218" h="9">
                  <a:moveTo>
                    <a:pt x="218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18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6" name="CustomShape 52"/>
            <p:cNvSpPr/>
            <p:nvPr/>
          </p:nvSpPr>
          <p:spPr>
            <a:xfrm>
              <a:off x="9617760" y="3268080"/>
              <a:ext cx="377280" cy="15120"/>
            </a:xfrm>
            <a:custGeom>
              <a:avLst/>
              <a:gdLst/>
              <a:ahLst/>
              <a:rect l="l" t="t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7" name="CustomShape 53"/>
            <p:cNvSpPr/>
            <p:nvPr/>
          </p:nvSpPr>
          <p:spPr>
            <a:xfrm>
              <a:off x="9590040" y="3433680"/>
              <a:ext cx="377280" cy="15120"/>
            </a:xfrm>
            <a:custGeom>
              <a:avLst/>
              <a:gdLst/>
              <a:ahLst/>
              <a:rect l="l" t="t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8" name="CustomShape 54"/>
            <p:cNvSpPr/>
            <p:nvPr/>
          </p:nvSpPr>
          <p:spPr>
            <a:xfrm>
              <a:off x="9564120" y="3599280"/>
              <a:ext cx="377280" cy="15120"/>
            </a:xfrm>
            <a:custGeom>
              <a:avLst/>
              <a:gdLst/>
              <a:ahLst/>
              <a:rect l="l" t="t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19" name="CustomShape 55"/>
            <p:cNvSpPr/>
            <p:nvPr/>
          </p:nvSpPr>
          <p:spPr>
            <a:xfrm>
              <a:off x="9536760" y="37594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0" name="CustomShape 56"/>
            <p:cNvSpPr/>
            <p:nvPr/>
          </p:nvSpPr>
          <p:spPr>
            <a:xfrm>
              <a:off x="9510840" y="3925080"/>
              <a:ext cx="380880" cy="15120"/>
            </a:xfrm>
            <a:custGeom>
              <a:avLst/>
              <a:gdLst/>
              <a:ahLst/>
              <a:rect l="l" t="t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1" name="CustomShape 57"/>
            <p:cNvSpPr/>
            <p:nvPr/>
          </p:nvSpPr>
          <p:spPr>
            <a:xfrm>
              <a:off x="9660960" y="2831400"/>
              <a:ext cx="460080" cy="46080"/>
            </a:xfrm>
            <a:custGeom>
              <a:avLst/>
              <a:gdLst/>
              <a:ahLst/>
              <a:rect l="l" t="t" r="r" b="b"/>
              <a:pathLst>
                <a:path w="267" h="27">
                  <a:moveTo>
                    <a:pt x="267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27"/>
                  </a:lnTo>
                  <a:lnTo>
                    <a:pt x="267" y="27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2" name="CustomShape 58"/>
            <p:cNvSpPr/>
            <p:nvPr/>
          </p:nvSpPr>
          <p:spPr>
            <a:xfrm>
              <a:off x="10423440" y="1653120"/>
              <a:ext cx="522360" cy="970920"/>
            </a:xfrm>
            <a:custGeom>
              <a:avLst/>
              <a:gdLst/>
              <a:ahLst/>
              <a:rect l="l" t="t" r="r" b="b"/>
              <a:pathLst>
                <a:path w="303" h="563">
                  <a:moveTo>
                    <a:pt x="60" y="563"/>
                  </a:moveTo>
                  <a:lnTo>
                    <a:pt x="33" y="293"/>
                  </a:lnTo>
                  <a:lnTo>
                    <a:pt x="0" y="5"/>
                  </a:lnTo>
                  <a:lnTo>
                    <a:pt x="26" y="0"/>
                  </a:lnTo>
                  <a:lnTo>
                    <a:pt x="87" y="275"/>
                  </a:lnTo>
                  <a:lnTo>
                    <a:pt x="180" y="281"/>
                  </a:lnTo>
                  <a:lnTo>
                    <a:pt x="276" y="5"/>
                  </a:lnTo>
                  <a:lnTo>
                    <a:pt x="303" y="9"/>
                  </a:lnTo>
                  <a:lnTo>
                    <a:pt x="232" y="304"/>
                  </a:lnTo>
                  <a:lnTo>
                    <a:pt x="236" y="556"/>
                  </a:lnTo>
                  <a:lnTo>
                    <a:pt x="60" y="563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3" name="CustomShape 59"/>
            <p:cNvSpPr/>
            <p:nvPr/>
          </p:nvSpPr>
          <p:spPr>
            <a:xfrm>
              <a:off x="10423440" y="1653120"/>
              <a:ext cx="522360" cy="970920"/>
            </a:xfrm>
            <a:custGeom>
              <a:avLst/>
              <a:gdLst/>
              <a:ahLst/>
              <a:rect l="l" t="t" r="r" b="b"/>
              <a:pathLst>
                <a:path w="303" h="563">
                  <a:moveTo>
                    <a:pt x="60" y="563"/>
                  </a:moveTo>
                  <a:lnTo>
                    <a:pt x="33" y="293"/>
                  </a:lnTo>
                  <a:lnTo>
                    <a:pt x="0" y="5"/>
                  </a:lnTo>
                  <a:lnTo>
                    <a:pt x="26" y="0"/>
                  </a:lnTo>
                  <a:lnTo>
                    <a:pt x="87" y="275"/>
                  </a:lnTo>
                  <a:lnTo>
                    <a:pt x="180" y="281"/>
                  </a:lnTo>
                  <a:lnTo>
                    <a:pt x="276" y="5"/>
                  </a:lnTo>
                  <a:lnTo>
                    <a:pt x="303" y="9"/>
                  </a:lnTo>
                  <a:lnTo>
                    <a:pt x="232" y="304"/>
                  </a:lnTo>
                  <a:lnTo>
                    <a:pt x="236" y="556"/>
                  </a:lnTo>
                  <a:lnTo>
                    <a:pt x="60" y="563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4" name="CustomShape 60"/>
            <p:cNvSpPr/>
            <p:nvPr/>
          </p:nvSpPr>
          <p:spPr>
            <a:xfrm>
              <a:off x="10573560" y="1915560"/>
              <a:ext cx="184320" cy="211680"/>
            </a:xfrm>
            <a:custGeom>
              <a:avLst/>
              <a:gdLst/>
              <a:ahLst/>
              <a:rect l="l" t="t" r="r" b="b"/>
              <a:pathLst>
                <a:path w="48" h="55">
                  <a:moveTo>
                    <a:pt x="3" y="19"/>
                  </a:moveTo>
                  <a:cubicBezTo>
                    <a:pt x="0" y="30"/>
                    <a:pt x="5" y="49"/>
                    <a:pt x="16" y="52"/>
                  </a:cubicBezTo>
                  <a:cubicBezTo>
                    <a:pt x="28" y="55"/>
                    <a:pt x="42" y="42"/>
                    <a:pt x="45" y="30"/>
                  </a:cubicBezTo>
                  <a:cubicBezTo>
                    <a:pt x="48" y="19"/>
                    <a:pt x="41" y="7"/>
                    <a:pt x="30" y="4"/>
                  </a:cubicBezTo>
                  <a:cubicBezTo>
                    <a:pt x="18" y="0"/>
                    <a:pt x="6" y="7"/>
                    <a:pt x="3" y="19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5" name="CustomShape 61"/>
            <p:cNvSpPr/>
            <p:nvPr/>
          </p:nvSpPr>
          <p:spPr>
            <a:xfrm>
              <a:off x="10614960" y="1922400"/>
              <a:ext cx="142920" cy="189360"/>
            </a:xfrm>
            <a:custGeom>
              <a:avLst/>
              <a:gdLst/>
              <a:ahLst/>
              <a:rect l="l" t="t" r="r" b="b"/>
              <a:pathLst>
                <a:path w="37" h="49">
                  <a:moveTo>
                    <a:pt x="7" y="10"/>
                  </a:moveTo>
                  <a:cubicBezTo>
                    <a:pt x="5" y="10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"/>
                    <a:pt x="12" y="0"/>
                    <a:pt x="19" y="2"/>
                  </a:cubicBezTo>
                  <a:cubicBezTo>
                    <a:pt x="30" y="5"/>
                    <a:pt x="37" y="17"/>
                    <a:pt x="34" y="28"/>
                  </a:cubicBezTo>
                  <a:cubicBezTo>
                    <a:pt x="32" y="37"/>
                    <a:pt x="24" y="46"/>
                    <a:pt x="15" y="49"/>
                  </a:cubicBezTo>
                  <a:cubicBezTo>
                    <a:pt x="16" y="47"/>
                    <a:pt x="16" y="45"/>
                    <a:pt x="17" y="42"/>
                  </a:cubicBezTo>
                  <a:cubicBezTo>
                    <a:pt x="19" y="33"/>
                    <a:pt x="22" y="24"/>
                    <a:pt x="25" y="15"/>
                  </a:cubicBezTo>
                  <a:cubicBezTo>
                    <a:pt x="19" y="14"/>
                    <a:pt x="13" y="12"/>
                    <a:pt x="7" y="10"/>
                  </a:cubicBezTo>
                  <a:close/>
                </a:path>
              </a:pathLst>
            </a:custGeom>
            <a:solidFill>
              <a:srgbClr val="3e349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6" name="CustomShape 62"/>
            <p:cNvSpPr/>
            <p:nvPr/>
          </p:nvSpPr>
          <p:spPr>
            <a:xfrm>
              <a:off x="10673640" y="2022480"/>
              <a:ext cx="53280" cy="49680"/>
            </a:xfrm>
            <a:custGeom>
              <a:avLst/>
              <a:gdLst/>
              <a:ahLst/>
              <a:rect l="l" t="t" r="r" b="b"/>
              <a:pathLst>
                <a:path w="14" h="13">
                  <a:moveTo>
                    <a:pt x="6" y="2"/>
                  </a:moveTo>
                  <a:cubicBezTo>
                    <a:pt x="7" y="1"/>
                    <a:pt x="10" y="0"/>
                    <a:pt x="11" y="1"/>
                  </a:cubicBezTo>
                  <a:cubicBezTo>
                    <a:pt x="12" y="1"/>
                    <a:pt x="12" y="1"/>
                    <a:pt x="13" y="2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3" y="8"/>
                    <a:pt x="10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0" y="8"/>
                    <a:pt x="4" y="4"/>
                    <a:pt x="6" y="2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7" name="CustomShape 63"/>
            <p:cNvSpPr/>
            <p:nvPr/>
          </p:nvSpPr>
          <p:spPr>
            <a:xfrm>
              <a:off x="10518120" y="2534760"/>
              <a:ext cx="311760" cy="805320"/>
            </a:xfrm>
            <a:custGeom>
              <a:avLst/>
              <a:gdLst/>
              <a:ahLst/>
              <a:rect l="l" t="t" r="r" b="b"/>
              <a:pathLst>
                <a:path w="181" h="467">
                  <a:moveTo>
                    <a:pt x="181" y="45"/>
                  </a:moveTo>
                  <a:lnTo>
                    <a:pt x="154" y="458"/>
                  </a:lnTo>
                  <a:lnTo>
                    <a:pt x="125" y="458"/>
                  </a:lnTo>
                  <a:lnTo>
                    <a:pt x="101" y="47"/>
                  </a:lnTo>
                  <a:lnTo>
                    <a:pt x="76" y="50"/>
                  </a:lnTo>
                  <a:lnTo>
                    <a:pt x="61" y="467"/>
                  </a:lnTo>
                  <a:lnTo>
                    <a:pt x="38" y="467"/>
                  </a:lnTo>
                  <a:lnTo>
                    <a:pt x="5" y="52"/>
                  </a:lnTo>
                  <a:lnTo>
                    <a:pt x="0" y="0"/>
                  </a:lnTo>
                  <a:lnTo>
                    <a:pt x="181" y="3"/>
                  </a:lnTo>
                  <a:lnTo>
                    <a:pt x="181" y="45"/>
                  </a:lnTo>
                  <a:lnTo>
                    <a:pt x="181" y="45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8" name="CustomShape 64"/>
            <p:cNvSpPr/>
            <p:nvPr/>
          </p:nvSpPr>
          <p:spPr>
            <a:xfrm>
              <a:off x="10730520" y="3324960"/>
              <a:ext cx="161640" cy="27360"/>
            </a:xfrm>
            <a:custGeom>
              <a:avLst/>
              <a:gdLst/>
              <a:ahLst/>
              <a:rect l="l" t="t" r="r" b="b"/>
              <a:pathLst>
                <a:path w="94" h="16">
                  <a:moveTo>
                    <a:pt x="31" y="0"/>
                  </a:moveTo>
                  <a:lnTo>
                    <a:pt x="94" y="7"/>
                  </a:lnTo>
                  <a:lnTo>
                    <a:pt x="92" y="16"/>
                  </a:lnTo>
                  <a:lnTo>
                    <a:pt x="0" y="16"/>
                  </a:lnTo>
                  <a:lnTo>
                    <a:pt x="2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29" name="CustomShape 65"/>
            <p:cNvSpPr/>
            <p:nvPr/>
          </p:nvSpPr>
          <p:spPr>
            <a:xfrm>
              <a:off x="10730520" y="3324960"/>
              <a:ext cx="161640" cy="27360"/>
            </a:xfrm>
            <a:custGeom>
              <a:avLst/>
              <a:gdLst/>
              <a:ahLst/>
              <a:rect l="l" t="t" r="r" b="b"/>
              <a:pathLst>
                <a:path w="94" h="16">
                  <a:moveTo>
                    <a:pt x="31" y="0"/>
                  </a:moveTo>
                  <a:lnTo>
                    <a:pt x="94" y="7"/>
                  </a:lnTo>
                  <a:lnTo>
                    <a:pt x="92" y="16"/>
                  </a:lnTo>
                  <a:lnTo>
                    <a:pt x="0" y="16"/>
                  </a:lnTo>
                  <a:lnTo>
                    <a:pt x="2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0" name="CustomShape 66"/>
            <p:cNvSpPr/>
            <p:nvPr/>
          </p:nvSpPr>
          <p:spPr>
            <a:xfrm>
              <a:off x="10473480" y="3340440"/>
              <a:ext cx="149760" cy="27360"/>
            </a:xfrm>
            <a:custGeom>
              <a:avLst/>
              <a:gdLst/>
              <a:ahLst/>
              <a:rect l="l" t="t" r="r" b="b"/>
              <a:pathLst>
                <a:path w="87" h="16">
                  <a:moveTo>
                    <a:pt x="87" y="0"/>
                  </a:moveTo>
                  <a:lnTo>
                    <a:pt x="87" y="13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1" name="CustomShape 67"/>
            <p:cNvSpPr/>
            <p:nvPr/>
          </p:nvSpPr>
          <p:spPr>
            <a:xfrm>
              <a:off x="10473480" y="3340440"/>
              <a:ext cx="149760" cy="27360"/>
            </a:xfrm>
            <a:custGeom>
              <a:avLst/>
              <a:gdLst/>
              <a:ahLst/>
              <a:rect l="l" t="t" r="r" b="b"/>
              <a:pathLst>
                <a:path w="87" h="16">
                  <a:moveTo>
                    <a:pt x="87" y="0"/>
                  </a:moveTo>
                  <a:lnTo>
                    <a:pt x="87" y="13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2" name="CustomShape 68"/>
            <p:cNvSpPr/>
            <p:nvPr/>
          </p:nvSpPr>
          <p:spPr>
            <a:xfrm>
              <a:off x="10558080" y="2018880"/>
              <a:ext cx="149760" cy="127440"/>
            </a:xfrm>
            <a:custGeom>
              <a:avLst/>
              <a:gdLst/>
              <a:ahLst/>
              <a:rect l="l" t="t" r="r" b="b"/>
              <a:pathLst>
                <a:path w="39" h="33">
                  <a:moveTo>
                    <a:pt x="28" y="8"/>
                  </a:moveTo>
                  <a:cubicBezTo>
                    <a:pt x="21" y="8"/>
                    <a:pt x="15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3"/>
                    <a:pt x="4" y="5"/>
                    <a:pt x="3" y="7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0" y="15"/>
                    <a:pt x="0" y="17"/>
                    <a:pt x="1" y="20"/>
                  </a:cubicBezTo>
                  <a:cubicBezTo>
                    <a:pt x="1" y="21"/>
                    <a:pt x="2" y="23"/>
                    <a:pt x="2" y="25"/>
                  </a:cubicBezTo>
                  <a:cubicBezTo>
                    <a:pt x="4" y="28"/>
                    <a:pt x="7" y="30"/>
                    <a:pt x="10" y="31"/>
                  </a:cubicBezTo>
                  <a:cubicBezTo>
                    <a:pt x="13" y="33"/>
                    <a:pt x="17" y="33"/>
                    <a:pt x="20" y="33"/>
                  </a:cubicBezTo>
                  <a:cubicBezTo>
                    <a:pt x="22" y="32"/>
                    <a:pt x="25" y="32"/>
                    <a:pt x="27" y="31"/>
                  </a:cubicBezTo>
                  <a:cubicBezTo>
                    <a:pt x="31" y="29"/>
                    <a:pt x="34" y="23"/>
                    <a:pt x="33" y="18"/>
                  </a:cubicBezTo>
                  <a:cubicBezTo>
                    <a:pt x="33" y="17"/>
                    <a:pt x="33" y="16"/>
                    <a:pt x="33" y="14"/>
                  </a:cubicBezTo>
                  <a:cubicBezTo>
                    <a:pt x="33" y="13"/>
                    <a:pt x="34" y="12"/>
                    <a:pt x="34" y="11"/>
                  </a:cubicBezTo>
                  <a:cubicBezTo>
                    <a:pt x="35" y="10"/>
                    <a:pt x="39" y="4"/>
                    <a:pt x="36" y="4"/>
                  </a:cubicBezTo>
                  <a:cubicBezTo>
                    <a:pt x="35" y="4"/>
                    <a:pt x="33" y="5"/>
                    <a:pt x="32" y="6"/>
                  </a:cubicBezTo>
                  <a:cubicBezTo>
                    <a:pt x="31" y="7"/>
                    <a:pt x="29" y="7"/>
                    <a:pt x="28" y="8"/>
                  </a:cubicBezTo>
                  <a:close/>
                </a:path>
              </a:pathLst>
            </a:custGeom>
            <a:solidFill>
              <a:srgbClr val="3e349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3" name="CustomShape 69"/>
            <p:cNvSpPr/>
            <p:nvPr/>
          </p:nvSpPr>
          <p:spPr>
            <a:xfrm>
              <a:off x="10842480" y="1661760"/>
              <a:ext cx="103320" cy="165240"/>
            </a:xfrm>
            <a:custGeom>
              <a:avLst/>
              <a:gdLst/>
              <a:ahLst/>
              <a:rect l="l" t="t" r="r" b="b"/>
              <a:pathLst>
                <a:path w="60" h="96">
                  <a:moveTo>
                    <a:pt x="38" y="96"/>
                  </a:moveTo>
                  <a:lnTo>
                    <a:pt x="38" y="96"/>
                  </a:lnTo>
                  <a:lnTo>
                    <a:pt x="60" y="4"/>
                  </a:lnTo>
                  <a:lnTo>
                    <a:pt x="38" y="96"/>
                  </a:lnTo>
                  <a:close/>
                  <a:moveTo>
                    <a:pt x="0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4" name="CustomShape 70"/>
            <p:cNvSpPr/>
            <p:nvPr/>
          </p:nvSpPr>
          <p:spPr>
            <a:xfrm>
              <a:off x="10842480" y="1661760"/>
              <a:ext cx="103320" cy="165240"/>
            </a:xfrm>
            <a:custGeom>
              <a:avLst/>
              <a:gdLst/>
              <a:ahLst/>
              <a:rect l="l" t="t" r="r" b="b"/>
              <a:pathLst>
                <a:path w="60" h="96">
                  <a:moveTo>
                    <a:pt x="38" y="96"/>
                  </a:moveTo>
                  <a:lnTo>
                    <a:pt x="38" y="96"/>
                  </a:lnTo>
                  <a:lnTo>
                    <a:pt x="60" y="4"/>
                  </a:lnTo>
                  <a:lnTo>
                    <a:pt x="38" y="96"/>
                  </a:lnTo>
                  <a:moveTo>
                    <a:pt x="0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5" name="CustomShape 71"/>
            <p:cNvSpPr/>
            <p:nvPr/>
          </p:nvSpPr>
          <p:spPr>
            <a:xfrm>
              <a:off x="10842480" y="1661760"/>
              <a:ext cx="103320" cy="165240"/>
            </a:xfrm>
            <a:custGeom>
              <a:avLst/>
              <a:gdLst/>
              <a:ahLst/>
              <a:rect l="l" t="t" r="r" b="b"/>
              <a:pathLst>
                <a:path w="60" h="96">
                  <a:moveTo>
                    <a:pt x="38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60" y="4"/>
                  </a:lnTo>
                  <a:lnTo>
                    <a:pt x="38" y="96"/>
                  </a:lnTo>
                  <a:close/>
                </a:path>
              </a:pathLst>
            </a:custGeom>
            <a:solidFill>
              <a:srgbClr val="c8d5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6" name="CustomShape 72"/>
            <p:cNvSpPr/>
            <p:nvPr/>
          </p:nvSpPr>
          <p:spPr>
            <a:xfrm>
              <a:off x="10842480" y="1661760"/>
              <a:ext cx="103320" cy="165240"/>
            </a:xfrm>
            <a:custGeom>
              <a:avLst/>
              <a:gdLst/>
              <a:ahLst/>
              <a:rect l="l" t="t" r="r" b="b"/>
              <a:pathLst>
                <a:path w="60" h="96">
                  <a:moveTo>
                    <a:pt x="38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60" y="4"/>
                  </a:lnTo>
                  <a:lnTo>
                    <a:pt x="38" y="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7" name="CustomShape 73"/>
            <p:cNvSpPr/>
            <p:nvPr/>
          </p:nvSpPr>
          <p:spPr>
            <a:xfrm>
              <a:off x="10423440" y="1661760"/>
              <a:ext cx="18720" cy="165240"/>
            </a:xfrm>
            <a:custGeom>
              <a:avLst/>
              <a:gdLst/>
              <a:ahLst/>
              <a:rect l="l" t="t" r="r" b="b"/>
              <a:pathLst>
                <a:path w="11" h="96">
                  <a:moveTo>
                    <a:pt x="11" y="96"/>
                  </a:moveTo>
                  <a:lnTo>
                    <a:pt x="11" y="96"/>
                  </a:lnTo>
                  <a:lnTo>
                    <a:pt x="0" y="0"/>
                  </a:lnTo>
                  <a:lnTo>
                    <a:pt x="11" y="96"/>
                  </a:ln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8" name="CustomShape 74"/>
            <p:cNvSpPr/>
            <p:nvPr/>
          </p:nvSpPr>
          <p:spPr>
            <a:xfrm>
              <a:off x="10423440" y="1661760"/>
              <a:ext cx="18720" cy="165240"/>
            </a:xfrm>
            <a:custGeom>
              <a:avLst/>
              <a:gdLst/>
              <a:ahLst/>
              <a:rect l="l" t="t" r="r" b="b"/>
              <a:pathLst>
                <a:path w="11" h="96">
                  <a:moveTo>
                    <a:pt x="11" y="96"/>
                  </a:moveTo>
                  <a:lnTo>
                    <a:pt x="11" y="96"/>
                  </a:lnTo>
                  <a:lnTo>
                    <a:pt x="0" y="0"/>
                  </a:lnTo>
                  <a:lnTo>
                    <a:pt x="11" y="96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9" name="CustomShape 75"/>
            <p:cNvSpPr/>
            <p:nvPr/>
          </p:nvSpPr>
          <p:spPr>
            <a:xfrm>
              <a:off x="10423440" y="1653120"/>
              <a:ext cx="84240" cy="173880"/>
            </a:xfrm>
            <a:custGeom>
              <a:avLst/>
              <a:gdLst/>
              <a:ahLst/>
              <a:rect l="l" t="t" r="r" b="b"/>
              <a:pathLst>
                <a:path w="49" h="101">
                  <a:moveTo>
                    <a:pt x="49" y="101"/>
                  </a:moveTo>
                  <a:lnTo>
                    <a:pt x="11" y="101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9" y="101"/>
                  </a:lnTo>
                  <a:close/>
                </a:path>
              </a:pathLst>
            </a:custGeom>
            <a:solidFill>
              <a:srgbClr val="c8d5e7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0" name="CustomShape 76"/>
            <p:cNvSpPr/>
            <p:nvPr/>
          </p:nvSpPr>
          <p:spPr>
            <a:xfrm>
              <a:off x="10423440" y="1653120"/>
              <a:ext cx="84240" cy="173880"/>
            </a:xfrm>
            <a:custGeom>
              <a:avLst/>
              <a:gdLst/>
              <a:ahLst/>
              <a:rect l="l" t="t" r="r" b="b"/>
              <a:pathLst>
                <a:path w="49" h="101">
                  <a:moveTo>
                    <a:pt x="49" y="101"/>
                  </a:moveTo>
                  <a:lnTo>
                    <a:pt x="11" y="101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9" y="10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1" name="CustomShape 77"/>
            <p:cNvSpPr/>
            <p:nvPr/>
          </p:nvSpPr>
          <p:spPr>
            <a:xfrm>
              <a:off x="9933480" y="1153080"/>
              <a:ext cx="1774800" cy="487800"/>
            </a:xfrm>
            <a:custGeom>
              <a:avLst/>
              <a:gdLst/>
              <a:ahLst/>
              <a:rect l="l" t="t" r="r" b="b"/>
              <a:pathLst>
                <a:path w="461" h="127">
                  <a:moveTo>
                    <a:pt x="42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15" y="127"/>
                    <a:pt x="35" y="127"/>
                  </a:cubicBezTo>
                  <a:cubicBezTo>
                    <a:pt x="426" y="127"/>
                    <a:pt x="426" y="127"/>
                    <a:pt x="426" y="127"/>
                  </a:cubicBezTo>
                  <a:cubicBezTo>
                    <a:pt x="445" y="127"/>
                    <a:pt x="461" y="112"/>
                    <a:pt x="461" y="93"/>
                  </a:cubicBezTo>
                  <a:cubicBezTo>
                    <a:pt x="461" y="34"/>
                    <a:pt x="461" y="34"/>
                    <a:pt x="461" y="34"/>
                  </a:cubicBezTo>
                  <a:cubicBezTo>
                    <a:pt x="461" y="15"/>
                    <a:pt x="445" y="0"/>
                    <a:pt x="426" y="0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2" name="CustomShape 78"/>
            <p:cNvSpPr/>
            <p:nvPr/>
          </p:nvSpPr>
          <p:spPr>
            <a:xfrm>
              <a:off x="9887040" y="1153080"/>
              <a:ext cx="1774800" cy="487800"/>
            </a:xfrm>
            <a:custGeom>
              <a:avLst/>
              <a:gdLst/>
              <a:ahLst/>
              <a:rect l="l" t="t" r="r" b="b"/>
              <a:pathLst>
                <a:path w="461" h="127">
                  <a:moveTo>
                    <a:pt x="42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16" y="127"/>
                    <a:pt x="35" y="127"/>
                  </a:cubicBezTo>
                  <a:cubicBezTo>
                    <a:pt x="426" y="127"/>
                    <a:pt x="426" y="127"/>
                    <a:pt x="426" y="127"/>
                  </a:cubicBezTo>
                  <a:cubicBezTo>
                    <a:pt x="445" y="127"/>
                    <a:pt x="461" y="112"/>
                    <a:pt x="461" y="93"/>
                  </a:cubicBezTo>
                  <a:cubicBezTo>
                    <a:pt x="461" y="34"/>
                    <a:pt x="461" y="34"/>
                    <a:pt x="461" y="34"/>
                  </a:cubicBezTo>
                  <a:cubicBezTo>
                    <a:pt x="461" y="15"/>
                    <a:pt x="445" y="0"/>
                    <a:pt x="426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3" name="CustomShape 79"/>
            <p:cNvSpPr/>
            <p:nvPr/>
          </p:nvSpPr>
          <p:spPr>
            <a:xfrm>
              <a:off x="11261880" y="1252800"/>
              <a:ext cx="293040" cy="303120"/>
            </a:xfrm>
            <a:custGeom>
              <a:avLst/>
              <a:gdLst/>
              <a:ahLst/>
              <a:rect l="l" t="t" r="r" b="b"/>
              <a:pathLst>
                <a:path w="76" h="79">
                  <a:moveTo>
                    <a:pt x="32" y="8"/>
                  </a:moveTo>
                  <a:cubicBezTo>
                    <a:pt x="45" y="8"/>
                    <a:pt x="55" y="19"/>
                    <a:pt x="55" y="32"/>
                  </a:cubicBezTo>
                  <a:cubicBezTo>
                    <a:pt x="55" y="45"/>
                    <a:pt x="45" y="55"/>
                    <a:pt x="32" y="55"/>
                  </a:cubicBezTo>
                  <a:cubicBezTo>
                    <a:pt x="19" y="55"/>
                    <a:pt x="8" y="45"/>
                    <a:pt x="8" y="32"/>
                  </a:cubicBezTo>
                  <a:cubicBezTo>
                    <a:pt x="8" y="19"/>
                    <a:pt x="19" y="8"/>
                    <a:pt x="32" y="8"/>
                  </a:cubicBezTo>
                  <a:close/>
                  <a:moveTo>
                    <a:pt x="75" y="72"/>
                  </a:moveTo>
                  <a:cubicBezTo>
                    <a:pt x="56" y="52"/>
                    <a:pt x="56" y="52"/>
                    <a:pt x="56" y="52"/>
                  </a:cubicBezTo>
                  <a:cubicBezTo>
                    <a:pt x="61" y="47"/>
                    <a:pt x="64" y="3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ubicBezTo>
                    <a:pt x="38" y="64"/>
                    <a:pt x="45" y="62"/>
                    <a:pt x="50" y="58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0" y="78"/>
                    <a:pt x="71" y="79"/>
                    <a:pt x="72" y="79"/>
                  </a:cubicBezTo>
                  <a:cubicBezTo>
                    <a:pt x="73" y="79"/>
                    <a:pt x="74" y="78"/>
                    <a:pt x="75" y="78"/>
                  </a:cubicBezTo>
                  <a:cubicBezTo>
                    <a:pt x="76" y="76"/>
                    <a:pt x="76" y="73"/>
                    <a:pt x="75" y="72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4" name="CustomShape 80"/>
            <p:cNvSpPr/>
            <p:nvPr/>
          </p:nvSpPr>
          <p:spPr>
            <a:xfrm>
              <a:off x="10152720" y="3355920"/>
              <a:ext cx="23760" cy="30600"/>
            </a:xfrm>
            <a:custGeom>
              <a:avLst/>
              <a:gdLst/>
              <a:ahLst/>
              <a:rect l="l" t="t" r="r" b="b"/>
              <a:pathLst>
                <a:path w="14" h="18">
                  <a:moveTo>
                    <a:pt x="14" y="18"/>
                  </a:moveTo>
                  <a:lnTo>
                    <a:pt x="5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5" name="CustomShape 81"/>
            <p:cNvSpPr/>
            <p:nvPr/>
          </p:nvSpPr>
          <p:spPr>
            <a:xfrm>
              <a:off x="10152720" y="3355920"/>
              <a:ext cx="23760" cy="30600"/>
            </a:xfrm>
            <a:custGeom>
              <a:avLst/>
              <a:gdLst/>
              <a:ahLst/>
              <a:rect l="l" t="t" r="r" b="b"/>
              <a:pathLst>
                <a:path w="14" h="18">
                  <a:moveTo>
                    <a:pt x="14" y="18"/>
                  </a:moveTo>
                  <a:lnTo>
                    <a:pt x="5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8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6" name="CustomShape 82"/>
            <p:cNvSpPr/>
            <p:nvPr/>
          </p:nvSpPr>
          <p:spPr>
            <a:xfrm>
              <a:off x="10473480" y="3355920"/>
              <a:ext cx="149760" cy="11880"/>
            </a:xfrm>
            <a:custGeom>
              <a:avLst/>
              <a:gdLst/>
              <a:ahLst/>
              <a:rect l="l" t="t" r="r" b="b"/>
              <a:pathLst>
                <a:path w="87" h="7">
                  <a:moveTo>
                    <a:pt x="0" y="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7" name="CustomShape 83"/>
            <p:cNvSpPr/>
            <p:nvPr/>
          </p:nvSpPr>
          <p:spPr>
            <a:xfrm>
              <a:off x="10473480" y="3355920"/>
              <a:ext cx="149760" cy="11880"/>
            </a:xfrm>
            <a:custGeom>
              <a:avLst/>
              <a:gdLst/>
              <a:ahLst/>
              <a:rect l="l" t="t" r="r" b="b"/>
              <a:pathLst>
                <a:path w="87" h="7">
                  <a:moveTo>
                    <a:pt x="0" y="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4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8" name="CustomShape 84"/>
            <p:cNvSpPr/>
            <p:nvPr/>
          </p:nvSpPr>
          <p:spPr>
            <a:xfrm>
              <a:off x="10399320" y="1596240"/>
              <a:ext cx="80640" cy="7560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49" name="CustomShape 85"/>
            <p:cNvSpPr/>
            <p:nvPr/>
          </p:nvSpPr>
          <p:spPr>
            <a:xfrm>
              <a:off x="10868400" y="1606680"/>
              <a:ext cx="77400" cy="7740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0" name="CustomShape 86"/>
            <p:cNvSpPr/>
            <p:nvPr/>
          </p:nvSpPr>
          <p:spPr>
            <a:xfrm>
              <a:off x="8967240" y="1727280"/>
              <a:ext cx="96120" cy="94680"/>
            </a:xfrm>
            <a:custGeom>
              <a:avLst/>
              <a:gdLst/>
              <a:ahLst/>
              <a:rect l="l" t="t" r="r" b="b"/>
              <a:pathLst>
                <a:path w="25" h="25">
                  <a:moveTo>
                    <a:pt x="23" y="9"/>
                  </a:moveTo>
                  <a:cubicBezTo>
                    <a:pt x="25" y="14"/>
                    <a:pt x="23" y="21"/>
                    <a:pt x="17" y="23"/>
                  </a:cubicBezTo>
                  <a:cubicBezTo>
                    <a:pt x="11" y="25"/>
                    <a:pt x="5" y="22"/>
                    <a:pt x="3" y="17"/>
                  </a:cubicBezTo>
                  <a:cubicBezTo>
                    <a:pt x="0" y="11"/>
                    <a:pt x="3" y="4"/>
                    <a:pt x="9" y="2"/>
                  </a:cubicBezTo>
                  <a:cubicBezTo>
                    <a:pt x="15" y="0"/>
                    <a:pt x="21" y="3"/>
                    <a:pt x="23" y="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1" name="CustomShape 87"/>
            <p:cNvSpPr/>
            <p:nvPr/>
          </p:nvSpPr>
          <p:spPr>
            <a:xfrm>
              <a:off x="8358480" y="1499760"/>
              <a:ext cx="674280" cy="674280"/>
            </a:xfrm>
            <a:custGeom>
              <a:avLst/>
              <a:gdLst/>
              <a:ahLst/>
              <a:rect l="l" t="t" r="r" b="b"/>
              <a:pathLst>
                <a:path w="175" h="175">
                  <a:moveTo>
                    <a:pt x="148" y="2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38" y="0"/>
                    <a:pt x="22" y="11"/>
                    <a:pt x="19" y="27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0" y="137"/>
                    <a:pt x="11" y="153"/>
                    <a:pt x="27" y="156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37" y="175"/>
                    <a:pt x="153" y="164"/>
                    <a:pt x="155" y="148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75" y="38"/>
                    <a:pt x="164" y="22"/>
                    <a:pt x="148" y="20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2" name="CustomShape 88"/>
            <p:cNvSpPr/>
            <p:nvPr/>
          </p:nvSpPr>
          <p:spPr>
            <a:xfrm>
              <a:off x="7169760" y="3328200"/>
              <a:ext cx="284400" cy="3049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4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3" name="CustomShape 89"/>
            <p:cNvSpPr/>
            <p:nvPr/>
          </p:nvSpPr>
          <p:spPr>
            <a:xfrm>
              <a:off x="9029520" y="1765440"/>
              <a:ext cx="465480" cy="153000"/>
            </a:xfrm>
            <a:custGeom>
              <a:avLst/>
              <a:gdLst/>
              <a:ahLst/>
              <a:rect l="l" t="t" r="r" b="b"/>
              <a:pathLst>
                <a:path w="270" h="89">
                  <a:moveTo>
                    <a:pt x="11" y="0"/>
                  </a:moveTo>
                  <a:lnTo>
                    <a:pt x="75" y="24"/>
                  </a:lnTo>
                  <a:lnTo>
                    <a:pt x="270" y="45"/>
                  </a:lnTo>
                  <a:lnTo>
                    <a:pt x="205" y="89"/>
                  </a:lnTo>
                  <a:lnTo>
                    <a:pt x="69" y="56"/>
                  </a:lnTo>
                  <a:lnTo>
                    <a:pt x="0" y="24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403d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4" name="CustomShape 90"/>
            <p:cNvSpPr/>
            <p:nvPr/>
          </p:nvSpPr>
          <p:spPr>
            <a:xfrm>
              <a:off x="9255600" y="1641240"/>
              <a:ext cx="211680" cy="211680"/>
            </a:xfrm>
            <a:custGeom>
              <a:avLst/>
              <a:gdLst/>
              <a:ahLst/>
              <a:rect l="l" t="t" r="r" b="b"/>
              <a:pathLst>
                <a:path w="55" h="55">
                  <a:moveTo>
                    <a:pt x="50" y="19"/>
                  </a:moveTo>
                  <a:cubicBezTo>
                    <a:pt x="55" y="31"/>
                    <a:pt x="49" y="45"/>
                    <a:pt x="36" y="50"/>
                  </a:cubicBezTo>
                  <a:cubicBezTo>
                    <a:pt x="24" y="55"/>
                    <a:pt x="10" y="49"/>
                    <a:pt x="5" y="36"/>
                  </a:cubicBezTo>
                  <a:cubicBezTo>
                    <a:pt x="0" y="24"/>
                    <a:pt x="6" y="9"/>
                    <a:pt x="19" y="5"/>
                  </a:cubicBezTo>
                  <a:cubicBezTo>
                    <a:pt x="31" y="0"/>
                    <a:pt x="45" y="6"/>
                    <a:pt x="50" y="1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5" name="CustomShape 91"/>
            <p:cNvSpPr/>
            <p:nvPr/>
          </p:nvSpPr>
          <p:spPr>
            <a:xfrm>
              <a:off x="9633240" y="2099880"/>
              <a:ext cx="165240" cy="731160"/>
            </a:xfrm>
            <a:custGeom>
              <a:avLst/>
              <a:gdLst/>
              <a:ahLst/>
              <a:rect l="l" t="t" r="r" b="b"/>
              <a:pathLst>
                <a:path w="96" h="424">
                  <a:moveTo>
                    <a:pt x="96" y="0"/>
                  </a:moveTo>
                  <a:lnTo>
                    <a:pt x="74" y="226"/>
                  </a:lnTo>
                  <a:lnTo>
                    <a:pt x="80" y="424"/>
                  </a:lnTo>
                  <a:lnTo>
                    <a:pt x="4" y="424"/>
                  </a:lnTo>
                  <a:lnTo>
                    <a:pt x="0" y="409"/>
                  </a:lnTo>
                  <a:lnTo>
                    <a:pt x="54" y="402"/>
                  </a:lnTo>
                  <a:lnTo>
                    <a:pt x="25" y="226"/>
                  </a:lnTo>
                  <a:lnTo>
                    <a:pt x="0" y="9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9589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6" name="CustomShape 92"/>
            <p:cNvSpPr/>
            <p:nvPr/>
          </p:nvSpPr>
          <p:spPr>
            <a:xfrm>
              <a:off x="8979480" y="1803240"/>
              <a:ext cx="753480" cy="327240"/>
            </a:xfrm>
            <a:custGeom>
              <a:avLst/>
              <a:gdLst/>
              <a:ahLst/>
              <a:rect l="l" t="t" r="r" b="b"/>
              <a:pathLst>
                <a:path w="196" h="85">
                  <a:moveTo>
                    <a:pt x="4" y="0"/>
                  </a:moveTo>
                  <a:cubicBezTo>
                    <a:pt x="17" y="5"/>
                    <a:pt x="59" y="17"/>
                    <a:pt x="73" y="16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53" y="34"/>
                    <a:pt x="12" y="18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7" name="CustomShape 93"/>
            <p:cNvSpPr/>
            <p:nvPr/>
          </p:nvSpPr>
          <p:spPr>
            <a:xfrm>
              <a:off x="9314280" y="1634040"/>
              <a:ext cx="175680" cy="192960"/>
            </a:xfrm>
            <a:custGeom>
              <a:avLst/>
              <a:gdLst/>
              <a:ahLst/>
              <a:rect l="l" t="t" r="r" b="b"/>
              <a:pathLst>
                <a:path w="46" h="50">
                  <a:moveTo>
                    <a:pt x="39" y="14"/>
                  </a:moveTo>
                  <a:cubicBezTo>
                    <a:pt x="34" y="3"/>
                    <a:pt x="14" y="0"/>
                    <a:pt x="2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5" y="17"/>
                    <a:pt x="12" y="21"/>
                    <a:pt x="18" y="21"/>
                  </a:cubicBezTo>
                  <a:cubicBezTo>
                    <a:pt x="18" y="21"/>
                    <a:pt x="19" y="23"/>
                    <a:pt x="19" y="25"/>
                  </a:cubicBezTo>
                  <a:cubicBezTo>
                    <a:pt x="20" y="24"/>
                    <a:pt x="21" y="23"/>
                    <a:pt x="22" y="23"/>
                  </a:cubicBezTo>
                  <a:cubicBezTo>
                    <a:pt x="24" y="22"/>
                    <a:pt x="26" y="22"/>
                    <a:pt x="27" y="23"/>
                  </a:cubicBezTo>
                  <a:cubicBezTo>
                    <a:pt x="33" y="24"/>
                    <a:pt x="33" y="32"/>
                    <a:pt x="29" y="36"/>
                  </a:cubicBezTo>
                  <a:cubicBezTo>
                    <a:pt x="28" y="37"/>
                    <a:pt x="26" y="38"/>
                    <a:pt x="25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6"/>
                    <a:pt x="24" y="47"/>
                    <a:pt x="26" y="50"/>
                  </a:cubicBezTo>
                  <a:cubicBezTo>
                    <a:pt x="35" y="43"/>
                    <a:pt x="46" y="30"/>
                    <a:pt x="39" y="14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8" name="CustomShape 94"/>
            <p:cNvSpPr/>
            <p:nvPr/>
          </p:nvSpPr>
          <p:spPr>
            <a:xfrm>
              <a:off x="9595440" y="1949760"/>
              <a:ext cx="684360" cy="299880"/>
            </a:xfrm>
            <a:custGeom>
              <a:avLst/>
              <a:gdLst/>
              <a:ahLst/>
              <a:rect l="l" t="t" r="r" b="b"/>
              <a:pathLst>
                <a:path w="397" h="174">
                  <a:moveTo>
                    <a:pt x="355" y="58"/>
                  </a:moveTo>
                  <a:lnTo>
                    <a:pt x="225" y="114"/>
                  </a:lnTo>
                  <a:lnTo>
                    <a:pt x="76" y="0"/>
                  </a:lnTo>
                  <a:lnTo>
                    <a:pt x="0" y="105"/>
                  </a:lnTo>
                  <a:lnTo>
                    <a:pt x="225" y="174"/>
                  </a:lnTo>
                  <a:lnTo>
                    <a:pt x="359" y="83"/>
                  </a:lnTo>
                  <a:lnTo>
                    <a:pt x="386" y="116"/>
                  </a:lnTo>
                  <a:lnTo>
                    <a:pt x="397" y="107"/>
                  </a:lnTo>
                  <a:lnTo>
                    <a:pt x="355" y="58"/>
                  </a:lnTo>
                  <a:lnTo>
                    <a:pt x="355" y="58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59" name="CustomShape 95"/>
            <p:cNvSpPr/>
            <p:nvPr/>
          </p:nvSpPr>
          <p:spPr>
            <a:xfrm>
              <a:off x="8920800" y="1768680"/>
              <a:ext cx="96120" cy="96120"/>
            </a:xfrm>
            <a:custGeom>
              <a:avLst/>
              <a:gdLst/>
              <a:ahLst/>
              <a:rect l="l" t="t" r="r" b="b"/>
              <a:pathLst>
                <a:path w="25" h="25">
                  <a:moveTo>
                    <a:pt x="22" y="9"/>
                  </a:moveTo>
                  <a:cubicBezTo>
                    <a:pt x="25" y="15"/>
                    <a:pt x="22" y="21"/>
                    <a:pt x="16" y="23"/>
                  </a:cubicBezTo>
                  <a:cubicBezTo>
                    <a:pt x="10" y="25"/>
                    <a:pt x="4" y="22"/>
                    <a:pt x="2" y="17"/>
                  </a:cubicBezTo>
                  <a:cubicBezTo>
                    <a:pt x="0" y="11"/>
                    <a:pt x="2" y="5"/>
                    <a:pt x="8" y="3"/>
                  </a:cubicBezTo>
                  <a:cubicBezTo>
                    <a:pt x="14" y="0"/>
                    <a:pt x="20" y="3"/>
                    <a:pt x="22" y="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0" name="CustomShape 96"/>
            <p:cNvSpPr/>
            <p:nvPr/>
          </p:nvSpPr>
          <p:spPr>
            <a:xfrm>
              <a:off x="7157880" y="728640"/>
              <a:ext cx="299880" cy="3030840"/>
            </a:xfrm>
            <a:custGeom>
              <a:avLst/>
              <a:gdLst/>
              <a:ahLst/>
              <a:rect l="l" t="t" r="r" b="b"/>
              <a:pathLst>
                <a:path w="174" h="1757">
                  <a:moveTo>
                    <a:pt x="156" y="18"/>
                  </a:moveTo>
                  <a:lnTo>
                    <a:pt x="18" y="18"/>
                  </a:lnTo>
                  <a:lnTo>
                    <a:pt x="18" y="1740"/>
                  </a:lnTo>
                  <a:lnTo>
                    <a:pt x="156" y="1740"/>
                  </a:lnTo>
                  <a:lnTo>
                    <a:pt x="156" y="18"/>
                  </a:lnTo>
                  <a:lnTo>
                    <a:pt x="156" y="18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757"/>
                  </a:lnTo>
                  <a:lnTo>
                    <a:pt x="0" y="175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1" name="CustomShape 97"/>
            <p:cNvSpPr/>
            <p:nvPr/>
          </p:nvSpPr>
          <p:spPr>
            <a:xfrm>
              <a:off x="7114680" y="3593880"/>
              <a:ext cx="385920" cy="277560"/>
            </a:xfrm>
            <a:custGeom>
              <a:avLst/>
              <a:gdLst/>
              <a:ahLst/>
              <a:rect l="l" t="t" r="r" b="b"/>
              <a:pathLst>
                <a:path w="224" h="161">
                  <a:moveTo>
                    <a:pt x="0" y="161"/>
                  </a:moveTo>
                  <a:lnTo>
                    <a:pt x="224" y="16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2" name="CustomShape 98"/>
            <p:cNvSpPr/>
            <p:nvPr/>
          </p:nvSpPr>
          <p:spPr>
            <a:xfrm>
              <a:off x="7169760" y="2193120"/>
              <a:ext cx="284400" cy="3031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3" name="CustomShape 99"/>
            <p:cNvSpPr/>
            <p:nvPr/>
          </p:nvSpPr>
          <p:spPr>
            <a:xfrm>
              <a:off x="7169760" y="2477880"/>
              <a:ext cx="284400" cy="299880"/>
            </a:xfrm>
            <a:custGeom>
              <a:avLst/>
              <a:gdLst/>
              <a:ahLst/>
              <a:rect l="l" t="t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4" name="CustomShape 100"/>
            <p:cNvSpPr/>
            <p:nvPr/>
          </p:nvSpPr>
          <p:spPr>
            <a:xfrm>
              <a:off x="7169760" y="2762280"/>
              <a:ext cx="284400" cy="299880"/>
            </a:xfrm>
            <a:custGeom>
              <a:avLst/>
              <a:gdLst/>
              <a:ahLst/>
              <a:rect l="l" t="t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5" name="CustomShape 101"/>
            <p:cNvSpPr/>
            <p:nvPr/>
          </p:nvSpPr>
          <p:spPr>
            <a:xfrm>
              <a:off x="7169760" y="3047040"/>
              <a:ext cx="284400" cy="299880"/>
            </a:xfrm>
            <a:custGeom>
              <a:avLst/>
              <a:gdLst/>
              <a:ahLst/>
              <a:rect l="l" t="t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4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6" name="CustomShape 102"/>
            <p:cNvSpPr/>
            <p:nvPr/>
          </p:nvSpPr>
          <p:spPr>
            <a:xfrm>
              <a:off x="7169760" y="1915560"/>
              <a:ext cx="284400" cy="299880"/>
            </a:xfrm>
            <a:custGeom>
              <a:avLst/>
              <a:gdLst/>
              <a:ahLst/>
              <a:rect l="l" t="t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7" name="CustomShape 103"/>
            <p:cNvSpPr/>
            <p:nvPr/>
          </p:nvSpPr>
          <p:spPr>
            <a:xfrm>
              <a:off x="7169760" y="1634040"/>
              <a:ext cx="284400" cy="3031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4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8" name="CustomShape 104"/>
            <p:cNvSpPr/>
            <p:nvPr/>
          </p:nvSpPr>
          <p:spPr>
            <a:xfrm>
              <a:off x="7169760" y="1356480"/>
              <a:ext cx="284400" cy="3049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69" name="CustomShape 105"/>
            <p:cNvSpPr/>
            <p:nvPr/>
          </p:nvSpPr>
          <p:spPr>
            <a:xfrm>
              <a:off x="7169760" y="1078560"/>
              <a:ext cx="284400" cy="3049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0" name="CustomShape 106"/>
            <p:cNvSpPr/>
            <p:nvPr/>
          </p:nvSpPr>
          <p:spPr>
            <a:xfrm>
              <a:off x="7169760" y="802800"/>
              <a:ext cx="284400" cy="3031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1" name="CustomShape 107"/>
            <p:cNvSpPr/>
            <p:nvPr/>
          </p:nvSpPr>
          <p:spPr>
            <a:xfrm>
              <a:off x="7169760" y="524880"/>
              <a:ext cx="284400" cy="303120"/>
            </a:xfrm>
            <a:custGeom>
              <a:avLst/>
              <a:gdLst/>
              <a:ahLst/>
              <a:rect l="l" t="t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2" name="CustomShape 108"/>
            <p:cNvSpPr/>
            <p:nvPr/>
          </p:nvSpPr>
          <p:spPr>
            <a:xfrm>
              <a:off x="7157880" y="421560"/>
              <a:ext cx="487800" cy="411840"/>
            </a:xfrm>
            <a:custGeom>
              <a:avLst/>
              <a:gdLst/>
              <a:ahLst/>
              <a:rect l="l" t="t" r="r" b="b"/>
              <a:pathLst>
                <a:path w="283" h="239">
                  <a:moveTo>
                    <a:pt x="0" y="239"/>
                  </a:moveTo>
                  <a:lnTo>
                    <a:pt x="283" y="239"/>
                  </a:lnTo>
                  <a:lnTo>
                    <a:pt x="283" y="0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3" name="CustomShape 109"/>
            <p:cNvSpPr/>
            <p:nvPr/>
          </p:nvSpPr>
          <p:spPr>
            <a:xfrm>
              <a:off x="6426360" y="421560"/>
              <a:ext cx="484560" cy="237600"/>
            </a:xfrm>
            <a:custGeom>
              <a:avLst/>
              <a:gdLst/>
              <a:ahLst/>
              <a:rect l="l" t="t" r="r" b="b"/>
              <a:pathLst>
                <a:path w="281" h="138">
                  <a:moveTo>
                    <a:pt x="0" y="138"/>
                  </a:moveTo>
                  <a:lnTo>
                    <a:pt x="281" y="138"/>
                  </a:lnTo>
                  <a:lnTo>
                    <a:pt x="281" y="0"/>
                  </a:lnTo>
                  <a:lnTo>
                    <a:pt x="0" y="0"/>
                  </a:lnTo>
                  <a:lnTo>
                    <a:pt x="0" y="138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4" name="CustomShape 110"/>
            <p:cNvSpPr/>
            <p:nvPr/>
          </p:nvSpPr>
          <p:spPr>
            <a:xfrm>
              <a:off x="6417720" y="421560"/>
              <a:ext cx="2440800" cy="30600"/>
            </a:xfrm>
            <a:custGeom>
              <a:avLst/>
              <a:gdLst/>
              <a:ahLst/>
              <a:rect l="l" t="t" r="r" b="b"/>
              <a:pathLst>
                <a:path w="634" h="8">
                  <a:moveTo>
                    <a:pt x="4" y="8"/>
                  </a:moveTo>
                  <a:cubicBezTo>
                    <a:pt x="630" y="8"/>
                    <a:pt x="630" y="8"/>
                    <a:pt x="630" y="8"/>
                  </a:cubicBezTo>
                  <a:cubicBezTo>
                    <a:pt x="633" y="8"/>
                    <a:pt x="634" y="6"/>
                    <a:pt x="634" y="4"/>
                  </a:cubicBezTo>
                  <a:cubicBezTo>
                    <a:pt x="634" y="2"/>
                    <a:pt x="633" y="0"/>
                    <a:pt x="6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5" name="CustomShape 111"/>
            <p:cNvSpPr/>
            <p:nvPr/>
          </p:nvSpPr>
          <p:spPr>
            <a:xfrm>
              <a:off x="8717400" y="509400"/>
              <a:ext cx="15120" cy="1001880"/>
            </a:xfrm>
            <a:custGeom>
              <a:avLst/>
              <a:gdLst/>
              <a:ahLst/>
              <a:rect l="l" t="t" r="r" b="b"/>
              <a:pathLst>
                <a:path w="9" h="581">
                  <a:moveTo>
                    <a:pt x="0" y="581"/>
                  </a:moveTo>
                  <a:lnTo>
                    <a:pt x="9" y="581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581"/>
                  </a:lnTo>
                  <a:lnTo>
                    <a:pt x="0" y="581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6" name="CustomShape 112"/>
            <p:cNvSpPr/>
            <p:nvPr/>
          </p:nvSpPr>
          <p:spPr>
            <a:xfrm>
              <a:off x="6983640" y="3821760"/>
              <a:ext cx="646560" cy="123840"/>
            </a:xfrm>
            <a:prstGeom prst="rect">
              <a:avLst/>
            </a:pr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7" name="CustomShape 113"/>
            <p:cNvSpPr/>
            <p:nvPr/>
          </p:nvSpPr>
          <p:spPr>
            <a:xfrm>
              <a:off x="6983640" y="3821760"/>
              <a:ext cx="646560" cy="12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8" name="CustomShape 114"/>
            <p:cNvSpPr/>
            <p:nvPr/>
          </p:nvSpPr>
          <p:spPr>
            <a:xfrm>
              <a:off x="7392240" y="300600"/>
              <a:ext cx="1455480" cy="146160"/>
            </a:xfrm>
            <a:custGeom>
              <a:avLst/>
              <a:gdLst/>
              <a:ahLst/>
              <a:rect l="l" t="t" r="r" b="b"/>
              <a:pathLst>
                <a:path w="378" h="38">
                  <a:moveTo>
                    <a:pt x="2" y="38"/>
                  </a:moveTo>
                  <a:cubicBezTo>
                    <a:pt x="3" y="38"/>
                    <a:pt x="3" y="38"/>
                    <a:pt x="4" y="37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6" y="36"/>
                    <a:pt x="377" y="36"/>
                    <a:pt x="378" y="35"/>
                  </a:cubicBezTo>
                  <a:cubicBezTo>
                    <a:pt x="378" y="34"/>
                    <a:pt x="378" y="33"/>
                    <a:pt x="378" y="32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" y="38"/>
                    <a:pt x="2" y="38"/>
                    <a:pt x="2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79" name="CustomShape 115"/>
            <p:cNvSpPr/>
            <p:nvPr/>
          </p:nvSpPr>
          <p:spPr>
            <a:xfrm>
              <a:off x="6414120" y="181800"/>
              <a:ext cx="592920" cy="265320"/>
            </a:xfrm>
            <a:custGeom>
              <a:avLst/>
              <a:gdLst/>
              <a:ahLst/>
              <a:rect l="l" t="t" r="r" b="b"/>
              <a:pathLst>
                <a:path w="154" h="69">
                  <a:moveTo>
                    <a:pt x="2" y="69"/>
                  </a:moveTo>
                  <a:cubicBezTo>
                    <a:pt x="3" y="69"/>
                    <a:pt x="3" y="68"/>
                    <a:pt x="4" y="68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7"/>
                    <a:pt x="151" y="67"/>
                    <a:pt x="152" y="67"/>
                  </a:cubicBezTo>
                  <a:cubicBezTo>
                    <a:pt x="153" y="66"/>
                    <a:pt x="154" y="65"/>
                    <a:pt x="153" y="6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8"/>
                    <a:pt x="1" y="69"/>
                  </a:cubicBezTo>
                  <a:cubicBezTo>
                    <a:pt x="2" y="69"/>
                    <a:pt x="2" y="69"/>
                    <a:pt x="2" y="6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0" name="CustomShape 116"/>
            <p:cNvSpPr/>
            <p:nvPr/>
          </p:nvSpPr>
          <p:spPr>
            <a:xfrm>
              <a:off x="8670600" y="452520"/>
              <a:ext cx="111600" cy="11016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1" name="CustomShape 117"/>
            <p:cNvSpPr/>
            <p:nvPr/>
          </p:nvSpPr>
          <p:spPr>
            <a:xfrm>
              <a:off x="6703920" y="-49680"/>
              <a:ext cx="1697040" cy="365400"/>
            </a:xfrm>
            <a:custGeom>
              <a:avLst/>
              <a:gdLst/>
              <a:ahLst/>
              <a:rect l="l" t="t" r="r" b="b"/>
              <a:pathLst>
                <a:path w="441" h="95">
                  <a:moveTo>
                    <a:pt x="438" y="95"/>
                  </a:moveTo>
                  <a:cubicBezTo>
                    <a:pt x="439" y="95"/>
                    <a:pt x="440" y="94"/>
                    <a:pt x="440" y="93"/>
                  </a:cubicBezTo>
                  <a:cubicBezTo>
                    <a:pt x="441" y="92"/>
                    <a:pt x="440" y="91"/>
                    <a:pt x="439" y="9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0"/>
                    <a:pt x="142" y="1"/>
                    <a:pt x="142" y="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62"/>
                    <a:pt x="0" y="63"/>
                  </a:cubicBezTo>
                  <a:cubicBezTo>
                    <a:pt x="1" y="64"/>
                    <a:pt x="2" y="64"/>
                    <a:pt x="3" y="64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438" y="95"/>
                    <a:pt x="438" y="95"/>
                    <a:pt x="438" y="95"/>
                  </a:cubicBezTo>
                  <a:cubicBezTo>
                    <a:pt x="438" y="95"/>
                    <a:pt x="438" y="95"/>
                    <a:pt x="438" y="95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2" name="CustomShape 118"/>
            <p:cNvSpPr/>
            <p:nvPr/>
          </p:nvSpPr>
          <p:spPr>
            <a:xfrm>
              <a:off x="7142040" y="-56520"/>
              <a:ext cx="303120" cy="503280"/>
            </a:xfrm>
            <a:custGeom>
              <a:avLst/>
              <a:gdLst/>
              <a:ahLst/>
              <a:rect l="l" t="t" r="r" b="b"/>
              <a:pathLst>
                <a:path w="79" h="131">
                  <a:moveTo>
                    <a:pt x="75" y="131"/>
                  </a:moveTo>
                  <a:cubicBezTo>
                    <a:pt x="75" y="131"/>
                    <a:pt x="76" y="131"/>
                    <a:pt x="76" y="131"/>
                  </a:cubicBezTo>
                  <a:cubicBezTo>
                    <a:pt x="78" y="130"/>
                    <a:pt x="79" y="128"/>
                    <a:pt x="79" y="126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6" y="1"/>
                    <a:pt x="25" y="2"/>
                    <a:pt x="24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8"/>
                    <a:pt x="3" y="128"/>
                  </a:cubicBezTo>
                  <a:cubicBezTo>
                    <a:pt x="6" y="128"/>
                    <a:pt x="8" y="127"/>
                    <a:pt x="8" y="12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2" y="130"/>
                    <a:pt x="73" y="131"/>
                    <a:pt x="75" y="131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3" name="CustomShape 119"/>
            <p:cNvSpPr/>
            <p:nvPr/>
          </p:nvSpPr>
          <p:spPr>
            <a:xfrm>
              <a:off x="7219800" y="-72000"/>
              <a:ext cx="60120" cy="61920"/>
            </a:xfrm>
            <a:prstGeom prst="ellipse">
              <a:avLst/>
            </a:prstGeom>
            <a:solidFill>
              <a:srgbClr val="a4b7d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4" name="CustomShape 120"/>
            <p:cNvSpPr/>
            <p:nvPr/>
          </p:nvSpPr>
          <p:spPr>
            <a:xfrm>
              <a:off x="8543160" y="300600"/>
              <a:ext cx="1807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5" name="CustomShape 121"/>
            <p:cNvSpPr/>
            <p:nvPr/>
          </p:nvSpPr>
          <p:spPr>
            <a:xfrm>
              <a:off x="8398080" y="300600"/>
              <a:ext cx="1789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6" name="CustomShape 122"/>
            <p:cNvSpPr/>
            <p:nvPr/>
          </p:nvSpPr>
          <p:spPr>
            <a:xfrm>
              <a:off x="8251560" y="300600"/>
              <a:ext cx="1807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7" name="CustomShape 123"/>
            <p:cNvSpPr/>
            <p:nvPr/>
          </p:nvSpPr>
          <p:spPr>
            <a:xfrm>
              <a:off x="8104680" y="300600"/>
              <a:ext cx="1807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8" name="CustomShape 124"/>
            <p:cNvSpPr/>
            <p:nvPr/>
          </p:nvSpPr>
          <p:spPr>
            <a:xfrm>
              <a:off x="7958160" y="300600"/>
              <a:ext cx="1807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89" name="CustomShape 125"/>
            <p:cNvSpPr/>
            <p:nvPr/>
          </p:nvSpPr>
          <p:spPr>
            <a:xfrm>
              <a:off x="7811640" y="300600"/>
              <a:ext cx="1807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0" name="CustomShape 126"/>
            <p:cNvSpPr/>
            <p:nvPr/>
          </p:nvSpPr>
          <p:spPr>
            <a:xfrm>
              <a:off x="7666560" y="300600"/>
              <a:ext cx="178920" cy="146160"/>
            </a:xfrm>
            <a:custGeom>
              <a:avLst/>
              <a:gdLst/>
              <a:ahLst/>
              <a:rect l="l" t="t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1" name="CustomShape 127"/>
            <p:cNvSpPr/>
            <p:nvPr/>
          </p:nvSpPr>
          <p:spPr>
            <a:xfrm>
              <a:off x="7523280" y="300600"/>
              <a:ext cx="177480" cy="146160"/>
            </a:xfrm>
            <a:custGeom>
              <a:avLst/>
              <a:gdLst/>
              <a:ahLst/>
              <a:rect l="l" t="t" r="r" b="b"/>
              <a:pathLst>
                <a:path w="46" h="38">
                  <a:moveTo>
                    <a:pt x="2" y="38"/>
                  </a:moveTo>
                  <a:cubicBezTo>
                    <a:pt x="2" y="38"/>
                    <a:pt x="3" y="38"/>
                    <a:pt x="3" y="3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3" y="38"/>
                    <a:pt x="44" y="38"/>
                  </a:cubicBezTo>
                  <a:cubicBezTo>
                    <a:pt x="45" y="38"/>
                    <a:pt x="46" y="37"/>
                    <a:pt x="46" y="3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7"/>
                    <a:pt x="0" y="37"/>
                  </a:cubicBezTo>
                  <a:cubicBezTo>
                    <a:pt x="1" y="38"/>
                    <a:pt x="1" y="38"/>
                    <a:pt x="2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2" name="CustomShape 128"/>
            <p:cNvSpPr/>
            <p:nvPr/>
          </p:nvSpPr>
          <p:spPr>
            <a:xfrm>
              <a:off x="6657480" y="185040"/>
              <a:ext cx="225720" cy="261720"/>
            </a:xfrm>
            <a:custGeom>
              <a:avLst/>
              <a:gdLst/>
              <a:ahLst/>
              <a:rect l="l" t="t" r="r" b="b"/>
              <a:pathLst>
                <a:path w="59" h="68">
                  <a:moveTo>
                    <a:pt x="2" y="68"/>
                  </a:moveTo>
                  <a:cubicBezTo>
                    <a:pt x="3" y="68"/>
                    <a:pt x="3" y="68"/>
                    <a:pt x="4" y="68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5" y="67"/>
                    <a:pt x="56" y="68"/>
                    <a:pt x="57" y="68"/>
                  </a:cubicBezTo>
                  <a:cubicBezTo>
                    <a:pt x="58" y="68"/>
                    <a:pt x="59" y="67"/>
                    <a:pt x="59" y="6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8" y="0"/>
                    <a:pt x="57" y="0"/>
                  </a:cubicBezTo>
                  <a:cubicBezTo>
                    <a:pt x="57" y="0"/>
                    <a:pt x="56" y="0"/>
                    <a:pt x="55" y="1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6"/>
                    <a:pt x="0" y="67"/>
                    <a:pt x="1" y="68"/>
                  </a:cubicBezTo>
                  <a:cubicBezTo>
                    <a:pt x="1" y="68"/>
                    <a:pt x="2" y="68"/>
                    <a:pt x="2" y="6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3" name="CustomShape 129"/>
            <p:cNvSpPr/>
            <p:nvPr/>
          </p:nvSpPr>
          <p:spPr>
            <a:xfrm>
              <a:off x="6507360" y="185040"/>
              <a:ext cx="180720" cy="261720"/>
            </a:xfrm>
            <a:custGeom>
              <a:avLst/>
              <a:gdLst/>
              <a:ahLst/>
              <a:rect l="l" t="t" r="r" b="b"/>
              <a:pathLst>
                <a:path w="47" h="68">
                  <a:moveTo>
                    <a:pt x="2" y="68"/>
                  </a:moveTo>
                  <a:cubicBezTo>
                    <a:pt x="3" y="68"/>
                    <a:pt x="3" y="68"/>
                    <a:pt x="4" y="67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7"/>
                    <a:pt x="43" y="68"/>
                    <a:pt x="45" y="68"/>
                  </a:cubicBezTo>
                  <a:cubicBezTo>
                    <a:pt x="46" y="68"/>
                    <a:pt x="47" y="67"/>
                    <a:pt x="47" y="6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7"/>
                    <a:pt x="1" y="68"/>
                  </a:cubicBezTo>
                  <a:cubicBezTo>
                    <a:pt x="1" y="68"/>
                    <a:pt x="2" y="68"/>
                    <a:pt x="2" y="6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4" name="CustomShape 130"/>
            <p:cNvSpPr/>
            <p:nvPr/>
          </p:nvSpPr>
          <p:spPr>
            <a:xfrm>
              <a:off x="8677440" y="1480680"/>
              <a:ext cx="96120" cy="94680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5" name="CustomShape 131"/>
            <p:cNvSpPr/>
            <p:nvPr/>
          </p:nvSpPr>
          <p:spPr>
            <a:xfrm>
              <a:off x="6692040" y="3940560"/>
              <a:ext cx="1200240" cy="30600"/>
            </a:xfrm>
            <a:custGeom>
              <a:avLst/>
              <a:gdLst/>
              <a:ahLst/>
              <a:rect l="l" t="t" r="r" b="b"/>
              <a:pathLst>
                <a:path w="312" h="8">
                  <a:moveTo>
                    <a:pt x="308" y="8"/>
                  </a:moveTo>
                  <a:cubicBezTo>
                    <a:pt x="296" y="8"/>
                    <a:pt x="296" y="8"/>
                    <a:pt x="296" y="8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  <a:moveTo>
                    <a:pt x="2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2" y="8"/>
                    <a:pt x="272" y="8"/>
                    <a:pt x="272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6" name="CustomShape 132"/>
            <p:cNvSpPr/>
            <p:nvPr/>
          </p:nvSpPr>
          <p:spPr>
            <a:xfrm>
              <a:off x="6983640" y="3940560"/>
              <a:ext cx="646560" cy="4680"/>
            </a:xfrm>
            <a:prstGeom prst="rect">
              <a:avLst/>
            </a:pr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7" name="CustomShape 133"/>
            <p:cNvSpPr/>
            <p:nvPr/>
          </p:nvSpPr>
          <p:spPr>
            <a:xfrm>
              <a:off x="6983640" y="3940560"/>
              <a:ext cx="646560" cy="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8" name="CustomShape 134"/>
            <p:cNvSpPr/>
            <p:nvPr/>
          </p:nvSpPr>
          <p:spPr>
            <a:xfrm>
              <a:off x="11168640" y="3502440"/>
              <a:ext cx="511920" cy="950040"/>
            </a:xfrm>
            <a:custGeom>
              <a:avLst/>
              <a:gdLst/>
              <a:ahLst/>
              <a:rect l="l" t="t" r="r" b="b"/>
              <a:pathLst>
                <a:path w="297" h="551">
                  <a:moveTo>
                    <a:pt x="239" y="551"/>
                  </a:moveTo>
                  <a:lnTo>
                    <a:pt x="228" y="411"/>
                  </a:lnTo>
                  <a:lnTo>
                    <a:pt x="244" y="308"/>
                  </a:lnTo>
                  <a:lnTo>
                    <a:pt x="297" y="4"/>
                  </a:lnTo>
                  <a:lnTo>
                    <a:pt x="273" y="0"/>
                  </a:lnTo>
                  <a:lnTo>
                    <a:pt x="213" y="268"/>
                  </a:lnTo>
                  <a:lnTo>
                    <a:pt x="121" y="277"/>
                  </a:lnTo>
                  <a:lnTo>
                    <a:pt x="25" y="4"/>
                  </a:lnTo>
                  <a:lnTo>
                    <a:pt x="0" y="9"/>
                  </a:lnTo>
                  <a:lnTo>
                    <a:pt x="70" y="297"/>
                  </a:lnTo>
                  <a:lnTo>
                    <a:pt x="94" y="408"/>
                  </a:lnTo>
                  <a:lnTo>
                    <a:pt x="92" y="545"/>
                  </a:lnTo>
                  <a:lnTo>
                    <a:pt x="239" y="551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99" name="CustomShape 135"/>
            <p:cNvSpPr/>
            <p:nvPr/>
          </p:nvSpPr>
          <p:spPr>
            <a:xfrm>
              <a:off x="11168640" y="3502440"/>
              <a:ext cx="511920" cy="950040"/>
            </a:xfrm>
            <a:custGeom>
              <a:avLst/>
              <a:gdLst/>
              <a:ahLst/>
              <a:rect l="l" t="t" r="r" b="b"/>
              <a:pathLst>
                <a:path w="297" h="551">
                  <a:moveTo>
                    <a:pt x="239" y="551"/>
                  </a:moveTo>
                  <a:lnTo>
                    <a:pt x="228" y="411"/>
                  </a:lnTo>
                  <a:lnTo>
                    <a:pt x="244" y="308"/>
                  </a:lnTo>
                  <a:lnTo>
                    <a:pt x="297" y="4"/>
                  </a:lnTo>
                  <a:lnTo>
                    <a:pt x="273" y="0"/>
                  </a:lnTo>
                  <a:lnTo>
                    <a:pt x="213" y="268"/>
                  </a:lnTo>
                  <a:lnTo>
                    <a:pt x="121" y="277"/>
                  </a:lnTo>
                  <a:lnTo>
                    <a:pt x="25" y="4"/>
                  </a:lnTo>
                  <a:lnTo>
                    <a:pt x="0" y="9"/>
                  </a:lnTo>
                  <a:lnTo>
                    <a:pt x="70" y="297"/>
                  </a:lnTo>
                  <a:lnTo>
                    <a:pt x="94" y="408"/>
                  </a:lnTo>
                  <a:lnTo>
                    <a:pt x="92" y="545"/>
                  </a:lnTo>
                  <a:lnTo>
                    <a:pt x="239" y="55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0" name="CustomShape 136"/>
            <p:cNvSpPr/>
            <p:nvPr/>
          </p:nvSpPr>
          <p:spPr>
            <a:xfrm>
              <a:off x="11346480" y="3806280"/>
              <a:ext cx="149760" cy="146160"/>
            </a:xfrm>
            <a:custGeom>
              <a:avLst/>
              <a:gdLst/>
              <a:ahLst/>
              <a:rect l="l" t="t" r="r" b="b"/>
              <a:pathLst>
                <a:path w="87" h="85">
                  <a:moveTo>
                    <a:pt x="9" y="0"/>
                  </a:moveTo>
                  <a:lnTo>
                    <a:pt x="0" y="81"/>
                  </a:lnTo>
                  <a:lnTo>
                    <a:pt x="54" y="85"/>
                  </a:lnTo>
                  <a:lnTo>
                    <a:pt x="87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1" name="CustomShape 137"/>
            <p:cNvSpPr/>
            <p:nvPr/>
          </p:nvSpPr>
          <p:spPr>
            <a:xfrm>
              <a:off x="11346480" y="3764880"/>
              <a:ext cx="189360" cy="18756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2" name="CustomShape 138"/>
            <p:cNvSpPr/>
            <p:nvPr/>
          </p:nvSpPr>
          <p:spPr>
            <a:xfrm>
              <a:off x="11396520" y="3740760"/>
              <a:ext cx="142920" cy="204840"/>
            </a:xfrm>
            <a:custGeom>
              <a:avLst/>
              <a:gdLst/>
              <a:ahLst/>
              <a:rect l="l" t="t" r="r" b="b"/>
              <a:pathLst>
                <a:path w="37" h="53">
                  <a:moveTo>
                    <a:pt x="21" y="29"/>
                  </a:moveTo>
                  <a:cubicBezTo>
                    <a:pt x="21" y="29"/>
                    <a:pt x="22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6"/>
                    <a:pt x="27" y="26"/>
                    <a:pt x="29" y="28"/>
                  </a:cubicBezTo>
                  <a:cubicBezTo>
                    <a:pt x="30" y="29"/>
                    <a:pt x="30" y="32"/>
                    <a:pt x="29" y="34"/>
                  </a:cubicBezTo>
                  <a:cubicBezTo>
                    <a:pt x="28" y="35"/>
                    <a:pt x="26" y="36"/>
                    <a:pt x="24" y="37"/>
                  </a:cubicBezTo>
                  <a:cubicBezTo>
                    <a:pt x="23" y="42"/>
                    <a:pt x="22" y="47"/>
                    <a:pt x="23" y="52"/>
                  </a:cubicBezTo>
                  <a:cubicBezTo>
                    <a:pt x="26" y="52"/>
                    <a:pt x="29" y="52"/>
                    <a:pt x="33" y="53"/>
                  </a:cubicBezTo>
                  <a:cubicBezTo>
                    <a:pt x="33" y="53"/>
                    <a:pt x="34" y="53"/>
                    <a:pt x="35" y="52"/>
                  </a:cubicBezTo>
                  <a:cubicBezTo>
                    <a:pt x="35" y="52"/>
                    <a:pt x="35" y="51"/>
                    <a:pt x="35" y="51"/>
                  </a:cubicBezTo>
                  <a:cubicBezTo>
                    <a:pt x="37" y="45"/>
                    <a:pt x="37" y="39"/>
                    <a:pt x="37" y="33"/>
                  </a:cubicBezTo>
                  <a:cubicBezTo>
                    <a:pt x="37" y="27"/>
                    <a:pt x="37" y="21"/>
                    <a:pt x="34" y="16"/>
                  </a:cubicBezTo>
                  <a:cubicBezTo>
                    <a:pt x="30" y="10"/>
                    <a:pt x="15" y="0"/>
                    <a:pt x="8" y="6"/>
                  </a:cubicBezTo>
                  <a:cubicBezTo>
                    <a:pt x="0" y="12"/>
                    <a:pt x="15" y="26"/>
                    <a:pt x="21" y="29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3" name="CustomShape 139"/>
            <p:cNvSpPr/>
            <p:nvPr/>
          </p:nvSpPr>
          <p:spPr>
            <a:xfrm>
              <a:off x="11334240" y="3752640"/>
              <a:ext cx="108360" cy="96120"/>
            </a:xfrm>
            <a:custGeom>
              <a:avLst/>
              <a:gdLst/>
              <a:ahLst/>
              <a:rect l="l" t="t" r="r" b="b"/>
              <a:pathLst>
                <a:path w="28" h="25">
                  <a:moveTo>
                    <a:pt x="16" y="17"/>
                  </a:moveTo>
                  <a:cubicBezTo>
                    <a:pt x="12" y="21"/>
                    <a:pt x="7" y="24"/>
                    <a:pt x="1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1" y="5"/>
                    <a:pt x="20" y="0"/>
                    <a:pt x="24" y="2"/>
                  </a:cubicBezTo>
                  <a:cubicBezTo>
                    <a:pt x="28" y="5"/>
                    <a:pt x="19" y="15"/>
                    <a:pt x="16" y="17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4" name="CustomShape 140"/>
            <p:cNvSpPr/>
            <p:nvPr/>
          </p:nvSpPr>
          <p:spPr>
            <a:xfrm>
              <a:off x="11058120" y="4268520"/>
              <a:ext cx="565560" cy="912240"/>
            </a:xfrm>
            <a:custGeom>
              <a:avLst/>
              <a:gdLst/>
              <a:ahLst/>
              <a:rect l="l" t="t" r="r" b="b"/>
              <a:pathLst>
                <a:path w="328" h="529">
                  <a:moveTo>
                    <a:pt x="297" y="7"/>
                  </a:moveTo>
                  <a:lnTo>
                    <a:pt x="156" y="0"/>
                  </a:lnTo>
                  <a:lnTo>
                    <a:pt x="49" y="485"/>
                  </a:lnTo>
                  <a:lnTo>
                    <a:pt x="0" y="453"/>
                  </a:lnTo>
                  <a:lnTo>
                    <a:pt x="60" y="529"/>
                  </a:lnTo>
                  <a:lnTo>
                    <a:pt x="203" y="130"/>
                  </a:lnTo>
                  <a:lnTo>
                    <a:pt x="201" y="310"/>
                  </a:lnTo>
                  <a:lnTo>
                    <a:pt x="299" y="440"/>
                  </a:lnTo>
                  <a:lnTo>
                    <a:pt x="306" y="487"/>
                  </a:lnTo>
                  <a:lnTo>
                    <a:pt x="308" y="507"/>
                  </a:lnTo>
                  <a:lnTo>
                    <a:pt x="326" y="505"/>
                  </a:lnTo>
                  <a:lnTo>
                    <a:pt x="328" y="433"/>
                  </a:lnTo>
                  <a:lnTo>
                    <a:pt x="252" y="310"/>
                  </a:lnTo>
                  <a:lnTo>
                    <a:pt x="306" y="107"/>
                  </a:lnTo>
                  <a:lnTo>
                    <a:pt x="297" y="7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5" name="CustomShape 141"/>
            <p:cNvSpPr/>
            <p:nvPr/>
          </p:nvSpPr>
          <p:spPr>
            <a:xfrm>
              <a:off x="11058120" y="4268520"/>
              <a:ext cx="565560" cy="912240"/>
            </a:xfrm>
            <a:custGeom>
              <a:avLst/>
              <a:gdLst/>
              <a:ahLst/>
              <a:rect l="l" t="t" r="r" b="b"/>
              <a:pathLst>
                <a:path w="328" h="529">
                  <a:moveTo>
                    <a:pt x="297" y="7"/>
                  </a:moveTo>
                  <a:lnTo>
                    <a:pt x="156" y="0"/>
                  </a:lnTo>
                  <a:lnTo>
                    <a:pt x="49" y="485"/>
                  </a:lnTo>
                  <a:lnTo>
                    <a:pt x="0" y="453"/>
                  </a:lnTo>
                  <a:lnTo>
                    <a:pt x="60" y="529"/>
                  </a:lnTo>
                  <a:lnTo>
                    <a:pt x="203" y="130"/>
                  </a:lnTo>
                  <a:lnTo>
                    <a:pt x="201" y="310"/>
                  </a:lnTo>
                  <a:lnTo>
                    <a:pt x="299" y="440"/>
                  </a:lnTo>
                  <a:lnTo>
                    <a:pt x="306" y="487"/>
                  </a:lnTo>
                  <a:lnTo>
                    <a:pt x="308" y="507"/>
                  </a:lnTo>
                  <a:lnTo>
                    <a:pt x="326" y="505"/>
                  </a:lnTo>
                  <a:lnTo>
                    <a:pt x="328" y="433"/>
                  </a:lnTo>
                  <a:lnTo>
                    <a:pt x="252" y="310"/>
                  </a:lnTo>
                  <a:lnTo>
                    <a:pt x="306" y="107"/>
                  </a:lnTo>
                  <a:lnTo>
                    <a:pt x="297" y="7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6" name="CustomShape 142"/>
            <p:cNvSpPr/>
            <p:nvPr/>
          </p:nvSpPr>
          <p:spPr>
            <a:xfrm>
              <a:off x="11586240" y="3502440"/>
              <a:ext cx="94680" cy="249840"/>
            </a:xfrm>
            <a:custGeom>
              <a:avLst/>
              <a:gdLst/>
              <a:ahLst/>
              <a:rect l="l" t="t" r="r" b="b"/>
              <a:pathLst>
                <a:path w="55" h="145">
                  <a:moveTo>
                    <a:pt x="0" y="136"/>
                  </a:moveTo>
                  <a:lnTo>
                    <a:pt x="31" y="145"/>
                  </a:lnTo>
                  <a:lnTo>
                    <a:pt x="55" y="4"/>
                  </a:lnTo>
                  <a:lnTo>
                    <a:pt x="31" y="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7" name="CustomShape 143"/>
            <p:cNvSpPr/>
            <p:nvPr/>
          </p:nvSpPr>
          <p:spPr>
            <a:xfrm>
              <a:off x="11168640" y="3509280"/>
              <a:ext cx="111600" cy="220320"/>
            </a:xfrm>
            <a:custGeom>
              <a:avLst/>
              <a:gdLst/>
              <a:ahLst/>
              <a:rect l="l" t="t" r="r" b="b"/>
              <a:pathLst>
                <a:path w="65" h="128">
                  <a:moveTo>
                    <a:pt x="65" y="112"/>
                  </a:moveTo>
                  <a:lnTo>
                    <a:pt x="30" y="12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65" y="112"/>
                  </a:lnTo>
                  <a:lnTo>
                    <a:pt x="65" y="112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8" name="CustomShape 144"/>
            <p:cNvSpPr/>
            <p:nvPr/>
          </p:nvSpPr>
          <p:spPr>
            <a:xfrm>
              <a:off x="11420640" y="3968280"/>
              <a:ext cx="63360" cy="80640"/>
            </a:xfrm>
            <a:custGeom>
              <a:avLst/>
              <a:gdLst/>
              <a:ahLst/>
              <a:rect l="l" t="t" r="r" b="b"/>
              <a:pathLst>
                <a:path w="37" h="47">
                  <a:moveTo>
                    <a:pt x="37" y="0"/>
                  </a:moveTo>
                  <a:lnTo>
                    <a:pt x="13" y="47"/>
                  </a:lnTo>
                  <a:lnTo>
                    <a:pt x="0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09" name="CustomShape 145"/>
            <p:cNvSpPr/>
            <p:nvPr/>
          </p:nvSpPr>
          <p:spPr>
            <a:xfrm>
              <a:off x="11149560" y="3449160"/>
              <a:ext cx="73800" cy="7200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0" name="CustomShape 146"/>
            <p:cNvSpPr/>
            <p:nvPr/>
          </p:nvSpPr>
          <p:spPr>
            <a:xfrm>
              <a:off x="11627640" y="3452400"/>
              <a:ext cx="72000" cy="7560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1" name="CustomShape 147"/>
            <p:cNvSpPr/>
            <p:nvPr/>
          </p:nvSpPr>
          <p:spPr>
            <a:xfrm>
              <a:off x="10823760" y="5150160"/>
              <a:ext cx="1200240" cy="30600"/>
            </a:xfrm>
            <a:custGeom>
              <a:avLst/>
              <a:gdLst/>
              <a:ahLst/>
              <a:rect l="l" t="t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2" name="CustomShape 148"/>
            <p:cNvSpPr/>
            <p:nvPr/>
          </p:nvSpPr>
          <p:spPr>
            <a:xfrm>
              <a:off x="11134080" y="5150160"/>
              <a:ext cx="39240" cy="30600"/>
            </a:xfrm>
            <a:custGeom>
              <a:avLst/>
              <a:gdLst/>
              <a:ahLst/>
              <a:rect l="l" t="t" r="r" b="b"/>
              <a:pathLst>
                <a:path w="23" h="18">
                  <a:moveTo>
                    <a:pt x="16" y="18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3" name="CustomShape 149"/>
            <p:cNvSpPr/>
            <p:nvPr/>
          </p:nvSpPr>
          <p:spPr>
            <a:xfrm>
              <a:off x="11134080" y="5150160"/>
              <a:ext cx="39240" cy="30600"/>
            </a:xfrm>
            <a:custGeom>
              <a:avLst/>
              <a:gdLst/>
              <a:ahLst/>
              <a:rect l="l" t="t" r="r" b="b"/>
              <a:pathLst>
                <a:path w="23" h="18">
                  <a:moveTo>
                    <a:pt x="16" y="18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16" y="18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4" name="CustomShape 150"/>
            <p:cNvSpPr/>
            <p:nvPr/>
          </p:nvSpPr>
          <p:spPr>
            <a:xfrm>
              <a:off x="9252000" y="4064760"/>
              <a:ext cx="1200240" cy="30600"/>
            </a:xfrm>
            <a:custGeom>
              <a:avLst/>
              <a:gdLst/>
              <a:ahLst/>
              <a:rect l="l" t="t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6" y="5"/>
                    <a:pt x="266" y="5"/>
                    <a:pt x="266" y="5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5" name="CustomShape 151"/>
            <p:cNvSpPr/>
            <p:nvPr/>
          </p:nvSpPr>
          <p:spPr>
            <a:xfrm>
              <a:off x="10271520" y="4064760"/>
              <a:ext cx="20520" cy="18720"/>
            </a:xfrm>
            <a:custGeom>
              <a:avLst/>
              <a:gdLst/>
              <a:ahLst/>
              <a:rect l="l" t="t" r="r" b="b"/>
              <a:pathLst>
                <a:path w="12" h="11">
                  <a:moveTo>
                    <a:pt x="3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2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6" name="CustomShape 152"/>
            <p:cNvSpPr/>
            <p:nvPr/>
          </p:nvSpPr>
          <p:spPr>
            <a:xfrm>
              <a:off x="10271520" y="4064760"/>
              <a:ext cx="20520" cy="18720"/>
            </a:xfrm>
            <a:custGeom>
              <a:avLst/>
              <a:gdLst/>
              <a:ahLst/>
              <a:rect l="l" t="t" r="r" b="b"/>
              <a:pathLst>
                <a:path w="12" h="11">
                  <a:moveTo>
                    <a:pt x="3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2" y="9"/>
                  </a:lnTo>
                  <a:lnTo>
                    <a:pt x="3" y="1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7" name="CustomShape 153"/>
            <p:cNvSpPr/>
            <p:nvPr/>
          </p:nvSpPr>
          <p:spPr>
            <a:xfrm>
              <a:off x="9895320" y="4064760"/>
              <a:ext cx="18720" cy="18720"/>
            </a:xfrm>
            <a:custGeom>
              <a:avLst/>
              <a:gdLst/>
              <a:ahLst/>
              <a:rect l="l" t="t" r="r" b="b"/>
              <a:pathLst>
                <a:path w="11" h="11">
                  <a:moveTo>
                    <a:pt x="2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1" y="9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8" name="CustomShape 154"/>
            <p:cNvSpPr/>
            <p:nvPr/>
          </p:nvSpPr>
          <p:spPr>
            <a:xfrm>
              <a:off x="9895320" y="4064760"/>
              <a:ext cx="18720" cy="18720"/>
            </a:xfrm>
            <a:custGeom>
              <a:avLst/>
              <a:gdLst/>
              <a:ahLst/>
              <a:rect l="l" t="t" r="r" b="b"/>
              <a:pathLst>
                <a:path w="11" h="11">
                  <a:moveTo>
                    <a:pt x="2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1" y="9"/>
                  </a:lnTo>
                  <a:lnTo>
                    <a:pt x="2" y="1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19" name="CustomShape 155"/>
            <p:cNvSpPr/>
            <p:nvPr/>
          </p:nvSpPr>
          <p:spPr>
            <a:xfrm>
              <a:off x="9479880" y="4064760"/>
              <a:ext cx="18720" cy="18720"/>
            </a:xfrm>
            <a:custGeom>
              <a:avLst/>
              <a:gdLst/>
              <a:ahLst/>
              <a:rect l="l" t="t" r="r" b="b"/>
              <a:pathLst>
                <a:path w="11" h="11">
                  <a:moveTo>
                    <a:pt x="9" y="11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11" y="0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0" name="CustomShape 156"/>
            <p:cNvSpPr/>
            <p:nvPr/>
          </p:nvSpPr>
          <p:spPr>
            <a:xfrm>
              <a:off x="9479880" y="4064760"/>
              <a:ext cx="18720" cy="18720"/>
            </a:xfrm>
            <a:custGeom>
              <a:avLst/>
              <a:gdLst/>
              <a:ahLst/>
              <a:rect l="l" t="t" r="r" b="b"/>
              <a:pathLst>
                <a:path w="11" h="11">
                  <a:moveTo>
                    <a:pt x="9" y="11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11" y="0"/>
                  </a:lnTo>
                  <a:lnTo>
                    <a:pt x="9" y="1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1" name="CustomShape 157"/>
            <p:cNvSpPr/>
            <p:nvPr/>
          </p:nvSpPr>
          <p:spPr>
            <a:xfrm>
              <a:off x="9855720" y="4064760"/>
              <a:ext cx="15120" cy="18720"/>
            </a:xfrm>
            <a:custGeom>
              <a:avLst/>
              <a:gdLst/>
              <a:ahLst/>
              <a:rect l="l" t="t" r="r" b="b"/>
              <a:pathLst>
                <a:path w="9" h="11">
                  <a:moveTo>
                    <a:pt x="9" y="11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2" name="CustomShape 158"/>
            <p:cNvSpPr/>
            <p:nvPr/>
          </p:nvSpPr>
          <p:spPr>
            <a:xfrm>
              <a:off x="9855720" y="4064760"/>
              <a:ext cx="15120" cy="18720"/>
            </a:xfrm>
            <a:custGeom>
              <a:avLst/>
              <a:gdLst/>
              <a:ahLst/>
              <a:rect l="l" t="t" r="r" b="b"/>
              <a:pathLst>
                <a:path w="9" h="11">
                  <a:moveTo>
                    <a:pt x="9" y="11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1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3" name="CustomShape 159"/>
            <p:cNvSpPr/>
            <p:nvPr/>
          </p:nvSpPr>
          <p:spPr>
            <a:xfrm>
              <a:off x="7576920" y="2169000"/>
              <a:ext cx="596520" cy="596520"/>
            </a:xfrm>
            <a:custGeom>
              <a:avLst/>
              <a:gdLst/>
              <a:ahLst/>
              <a:rect l="l" t="t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4" name="CustomShape 160"/>
            <p:cNvSpPr/>
            <p:nvPr/>
          </p:nvSpPr>
          <p:spPr>
            <a:xfrm>
              <a:off x="7616520" y="2774520"/>
              <a:ext cx="518760" cy="962280"/>
            </a:xfrm>
            <a:custGeom>
              <a:avLst/>
              <a:gdLst/>
              <a:ahLst/>
              <a:rect l="l" t="t" r="r" b="b"/>
              <a:pathLst>
                <a:path w="301" h="558">
                  <a:moveTo>
                    <a:pt x="60" y="558"/>
                  </a:moveTo>
                  <a:lnTo>
                    <a:pt x="33" y="290"/>
                  </a:lnTo>
                  <a:lnTo>
                    <a:pt x="0" y="2"/>
                  </a:lnTo>
                  <a:lnTo>
                    <a:pt x="26" y="0"/>
                  </a:lnTo>
                  <a:lnTo>
                    <a:pt x="84" y="270"/>
                  </a:lnTo>
                  <a:lnTo>
                    <a:pt x="178" y="279"/>
                  </a:lnTo>
                  <a:lnTo>
                    <a:pt x="274" y="2"/>
                  </a:lnTo>
                  <a:lnTo>
                    <a:pt x="301" y="7"/>
                  </a:lnTo>
                  <a:lnTo>
                    <a:pt x="229" y="301"/>
                  </a:lnTo>
                  <a:lnTo>
                    <a:pt x="234" y="549"/>
                  </a:lnTo>
                  <a:lnTo>
                    <a:pt x="60" y="558"/>
                  </a:lnTo>
                  <a:lnTo>
                    <a:pt x="60" y="558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5" name="CustomShape 161"/>
            <p:cNvSpPr/>
            <p:nvPr/>
          </p:nvSpPr>
          <p:spPr>
            <a:xfrm>
              <a:off x="7607880" y="2715840"/>
              <a:ext cx="77400" cy="7740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6" name="CustomShape 162"/>
            <p:cNvSpPr/>
            <p:nvPr/>
          </p:nvSpPr>
          <p:spPr>
            <a:xfrm>
              <a:off x="8058240" y="2728080"/>
              <a:ext cx="77400" cy="7740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7" name="CustomShape 163"/>
            <p:cNvSpPr/>
            <p:nvPr/>
          </p:nvSpPr>
          <p:spPr>
            <a:xfrm>
              <a:off x="7751160" y="3005640"/>
              <a:ext cx="194760" cy="19116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8" name="CustomShape 164"/>
            <p:cNvSpPr/>
            <p:nvPr/>
          </p:nvSpPr>
          <p:spPr>
            <a:xfrm>
              <a:off x="7751160" y="3021120"/>
              <a:ext cx="194760" cy="191160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29" name="CustomShape 165"/>
            <p:cNvSpPr/>
            <p:nvPr/>
          </p:nvSpPr>
          <p:spPr>
            <a:xfrm>
              <a:off x="7711560" y="3649320"/>
              <a:ext cx="308520" cy="800280"/>
            </a:xfrm>
            <a:custGeom>
              <a:avLst/>
              <a:gdLst/>
              <a:ahLst/>
              <a:rect l="l" t="t" r="r" b="b"/>
              <a:pathLst>
                <a:path w="179" h="464">
                  <a:moveTo>
                    <a:pt x="179" y="42"/>
                  </a:moveTo>
                  <a:lnTo>
                    <a:pt x="154" y="453"/>
                  </a:lnTo>
                  <a:lnTo>
                    <a:pt x="125" y="453"/>
                  </a:lnTo>
                  <a:lnTo>
                    <a:pt x="101" y="47"/>
                  </a:lnTo>
                  <a:lnTo>
                    <a:pt x="76" y="47"/>
                  </a:lnTo>
                  <a:lnTo>
                    <a:pt x="61" y="464"/>
                  </a:lnTo>
                  <a:lnTo>
                    <a:pt x="38" y="464"/>
                  </a:lnTo>
                  <a:lnTo>
                    <a:pt x="5" y="51"/>
                  </a:lnTo>
                  <a:lnTo>
                    <a:pt x="0" y="0"/>
                  </a:lnTo>
                  <a:lnTo>
                    <a:pt x="179" y="2"/>
                  </a:lnTo>
                  <a:lnTo>
                    <a:pt x="179" y="42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0" name="CustomShape 166"/>
            <p:cNvSpPr/>
            <p:nvPr/>
          </p:nvSpPr>
          <p:spPr>
            <a:xfrm>
              <a:off x="7711560" y="3649320"/>
              <a:ext cx="308520" cy="800280"/>
            </a:xfrm>
            <a:custGeom>
              <a:avLst/>
              <a:gdLst/>
              <a:ahLst/>
              <a:rect l="l" t="t" r="r" b="b"/>
              <a:pathLst>
                <a:path w="179" h="464">
                  <a:moveTo>
                    <a:pt x="179" y="42"/>
                  </a:moveTo>
                  <a:lnTo>
                    <a:pt x="154" y="453"/>
                  </a:lnTo>
                  <a:lnTo>
                    <a:pt x="125" y="453"/>
                  </a:lnTo>
                  <a:lnTo>
                    <a:pt x="101" y="47"/>
                  </a:lnTo>
                  <a:lnTo>
                    <a:pt x="76" y="47"/>
                  </a:lnTo>
                  <a:lnTo>
                    <a:pt x="61" y="464"/>
                  </a:lnTo>
                  <a:lnTo>
                    <a:pt x="38" y="464"/>
                  </a:lnTo>
                  <a:lnTo>
                    <a:pt x="5" y="51"/>
                  </a:lnTo>
                  <a:lnTo>
                    <a:pt x="0" y="0"/>
                  </a:lnTo>
                  <a:lnTo>
                    <a:pt x="179" y="2"/>
                  </a:lnTo>
                  <a:lnTo>
                    <a:pt x="179" y="42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1" name="CustomShape 167"/>
            <p:cNvSpPr/>
            <p:nvPr/>
          </p:nvSpPr>
          <p:spPr>
            <a:xfrm>
              <a:off x="7923600" y="4430520"/>
              <a:ext cx="161640" cy="30600"/>
            </a:xfrm>
            <a:custGeom>
              <a:avLst/>
              <a:gdLst/>
              <a:ahLst/>
              <a:rect l="l" t="t" r="r" b="b"/>
              <a:pathLst>
                <a:path w="94" h="18">
                  <a:moveTo>
                    <a:pt x="31" y="0"/>
                  </a:moveTo>
                  <a:lnTo>
                    <a:pt x="94" y="9"/>
                  </a:lnTo>
                  <a:lnTo>
                    <a:pt x="92" y="18"/>
                  </a:lnTo>
                  <a:lnTo>
                    <a:pt x="0" y="18"/>
                  </a:lnTo>
                  <a:lnTo>
                    <a:pt x="2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2" name="CustomShape 168"/>
            <p:cNvSpPr/>
            <p:nvPr/>
          </p:nvSpPr>
          <p:spPr>
            <a:xfrm>
              <a:off x="7923600" y="4430520"/>
              <a:ext cx="161640" cy="30600"/>
            </a:xfrm>
            <a:custGeom>
              <a:avLst/>
              <a:gdLst/>
              <a:ahLst/>
              <a:rect l="l" t="t" r="r" b="b"/>
              <a:pathLst>
                <a:path w="94" h="18">
                  <a:moveTo>
                    <a:pt x="31" y="0"/>
                  </a:moveTo>
                  <a:lnTo>
                    <a:pt x="94" y="9"/>
                  </a:lnTo>
                  <a:lnTo>
                    <a:pt x="92" y="18"/>
                  </a:lnTo>
                  <a:lnTo>
                    <a:pt x="0" y="18"/>
                  </a:lnTo>
                  <a:lnTo>
                    <a:pt x="2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3" name="CustomShape 169"/>
            <p:cNvSpPr/>
            <p:nvPr/>
          </p:nvSpPr>
          <p:spPr>
            <a:xfrm>
              <a:off x="7666560" y="4449600"/>
              <a:ext cx="149760" cy="27360"/>
            </a:xfrm>
            <a:custGeom>
              <a:avLst/>
              <a:gdLst/>
              <a:ahLst/>
              <a:rect l="l" t="t" r="r" b="b"/>
              <a:pathLst>
                <a:path w="87" h="16">
                  <a:moveTo>
                    <a:pt x="87" y="0"/>
                  </a:moveTo>
                  <a:lnTo>
                    <a:pt x="87" y="11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4" name="CustomShape 170"/>
            <p:cNvSpPr/>
            <p:nvPr/>
          </p:nvSpPr>
          <p:spPr>
            <a:xfrm>
              <a:off x="7666560" y="4449600"/>
              <a:ext cx="149760" cy="27360"/>
            </a:xfrm>
            <a:custGeom>
              <a:avLst/>
              <a:gdLst/>
              <a:ahLst/>
              <a:rect l="l" t="t" r="r" b="b"/>
              <a:pathLst>
                <a:path w="87" h="16">
                  <a:moveTo>
                    <a:pt x="87" y="0"/>
                  </a:moveTo>
                  <a:lnTo>
                    <a:pt x="87" y="11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5" name="CustomShape 171"/>
            <p:cNvSpPr/>
            <p:nvPr/>
          </p:nvSpPr>
          <p:spPr>
            <a:xfrm>
              <a:off x="7480440" y="4456440"/>
              <a:ext cx="893160" cy="30600"/>
            </a:xfrm>
            <a:custGeom>
              <a:avLst/>
              <a:gdLst/>
              <a:ahLst/>
              <a:rect l="l" t="t" r="r" b="b"/>
              <a:pathLst>
                <a:path w="232" h="8">
                  <a:moveTo>
                    <a:pt x="2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1"/>
                    <a:pt x="232" y="4"/>
                  </a:cubicBezTo>
                  <a:cubicBezTo>
                    <a:pt x="232" y="6"/>
                    <a:pt x="230" y="8"/>
                    <a:pt x="22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6" name="CustomShape 172"/>
            <p:cNvSpPr/>
            <p:nvPr/>
          </p:nvSpPr>
          <p:spPr>
            <a:xfrm>
              <a:off x="7923600" y="4456440"/>
              <a:ext cx="158400" cy="4680"/>
            </a:xfrm>
            <a:prstGeom prst="rect">
              <a:avLst/>
            </a:pr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7" name="CustomShape 173"/>
            <p:cNvSpPr/>
            <p:nvPr/>
          </p:nvSpPr>
          <p:spPr>
            <a:xfrm>
              <a:off x="7923600" y="4456440"/>
              <a:ext cx="158400" cy="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8" name="CustomShape 174"/>
            <p:cNvSpPr/>
            <p:nvPr/>
          </p:nvSpPr>
          <p:spPr>
            <a:xfrm>
              <a:off x="7666560" y="4456440"/>
              <a:ext cx="149760" cy="20520"/>
            </a:xfrm>
            <a:custGeom>
              <a:avLst/>
              <a:gdLst/>
              <a:ahLst/>
              <a:rect l="l" t="t" r="r" b="b"/>
              <a:pathLst>
                <a:path w="87" h="12">
                  <a:moveTo>
                    <a:pt x="0" y="1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7" y="0"/>
                  </a:lnTo>
                  <a:lnTo>
                    <a:pt x="87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39" name="CustomShape 175"/>
            <p:cNvSpPr/>
            <p:nvPr/>
          </p:nvSpPr>
          <p:spPr>
            <a:xfrm>
              <a:off x="7666560" y="4456440"/>
              <a:ext cx="149760" cy="20520"/>
            </a:xfrm>
            <a:custGeom>
              <a:avLst/>
              <a:gdLst/>
              <a:ahLst/>
              <a:rect l="l" t="t" r="r" b="b"/>
              <a:pathLst>
                <a:path w="87" h="12">
                  <a:moveTo>
                    <a:pt x="0" y="1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7" y="0"/>
                  </a:lnTo>
                  <a:lnTo>
                    <a:pt x="87" y="7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0" name="CustomShape 176"/>
            <p:cNvSpPr/>
            <p:nvPr/>
          </p:nvSpPr>
          <p:spPr>
            <a:xfrm>
              <a:off x="8427240" y="4642920"/>
              <a:ext cx="751680" cy="246240"/>
            </a:xfrm>
            <a:custGeom>
              <a:avLst/>
              <a:gdLst/>
              <a:ahLst/>
              <a:rect l="l" t="t" r="r" b="b"/>
              <a:pathLst>
                <a:path w="195" h="64">
                  <a:moveTo>
                    <a:pt x="195" y="0"/>
                  </a:moveTo>
                  <a:cubicBezTo>
                    <a:pt x="195" y="1"/>
                    <a:pt x="195" y="1"/>
                    <a:pt x="195" y="1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1" y="5"/>
                    <a:pt x="191" y="5"/>
                    <a:pt x="190" y="5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90" y="6"/>
                    <a:pt x="189" y="6"/>
                    <a:pt x="189" y="6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8" y="7"/>
                    <a:pt x="187" y="7"/>
                    <a:pt x="186" y="7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6" y="31"/>
                  </a:cubicBezTo>
                  <a:cubicBezTo>
                    <a:pt x="115" y="32"/>
                    <a:pt x="114" y="32"/>
                    <a:pt x="113" y="32"/>
                  </a:cubicBezTo>
                  <a:cubicBezTo>
                    <a:pt x="112" y="32"/>
                    <a:pt x="110" y="33"/>
                    <a:pt x="109" y="33"/>
                  </a:cubicBezTo>
                  <a:cubicBezTo>
                    <a:pt x="108" y="33"/>
                    <a:pt x="107" y="33"/>
                    <a:pt x="106" y="33"/>
                  </a:cubicBezTo>
                  <a:cubicBezTo>
                    <a:pt x="105" y="33"/>
                    <a:pt x="104" y="33"/>
                    <a:pt x="103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1" y="34"/>
                    <a:pt x="99" y="34"/>
                    <a:pt x="97" y="34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5" y="34"/>
                    <a:pt x="93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9" y="33"/>
                    <a:pt x="88" y="33"/>
                    <a:pt x="86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4" y="33"/>
                    <a:pt x="82" y="33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8" y="31"/>
                    <a:pt x="76" y="3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61"/>
                    <a:pt x="78" y="61"/>
                    <a:pt x="79" y="62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2"/>
                    <a:pt x="82" y="62"/>
                    <a:pt x="83" y="63"/>
                  </a:cubicBezTo>
                  <a:cubicBezTo>
                    <a:pt x="83" y="63"/>
                    <a:pt x="84" y="63"/>
                    <a:pt x="85" y="63"/>
                  </a:cubicBezTo>
                  <a:cubicBezTo>
                    <a:pt x="85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8" y="63"/>
                  </a:cubicBezTo>
                  <a:cubicBezTo>
                    <a:pt x="89" y="63"/>
                    <a:pt x="89" y="63"/>
                    <a:pt x="90" y="64"/>
                  </a:cubicBezTo>
                  <a:cubicBezTo>
                    <a:pt x="90" y="64"/>
                    <a:pt x="91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4"/>
                    <a:pt x="93" y="64"/>
                    <a:pt x="94" y="64"/>
                  </a:cubicBezTo>
                  <a:cubicBezTo>
                    <a:pt x="94" y="64"/>
                    <a:pt x="95" y="64"/>
                    <a:pt x="95" y="64"/>
                  </a:cubicBezTo>
                  <a:cubicBezTo>
                    <a:pt x="96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8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7" y="63"/>
                    <a:pt x="108" y="63"/>
                    <a:pt x="109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2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5" y="62"/>
                    <a:pt x="116" y="61"/>
                  </a:cubicBezTo>
                  <a:cubicBezTo>
                    <a:pt x="117" y="61"/>
                    <a:pt x="117" y="61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8" y="37"/>
                    <a:pt x="188" y="36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0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9036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1" name="CustomShape 177"/>
            <p:cNvSpPr/>
            <p:nvPr/>
          </p:nvSpPr>
          <p:spPr>
            <a:xfrm>
              <a:off x="8417160" y="4511880"/>
              <a:ext cx="772560" cy="265320"/>
            </a:xfrm>
            <a:custGeom>
              <a:avLst/>
              <a:gdLst/>
              <a:ahLst/>
              <a:rect l="l" t="t" r="r" b="b"/>
              <a:pathLst>
                <a:path w="201" h="69">
                  <a:moveTo>
                    <a:pt x="190" y="27"/>
                  </a:moveTo>
                  <a:cubicBezTo>
                    <a:pt x="201" y="31"/>
                    <a:pt x="201" y="37"/>
                    <a:pt x="189" y="41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09" y="69"/>
                    <a:pt x="91" y="69"/>
                    <a:pt x="79" y="65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38"/>
                    <a:pt x="1" y="31"/>
                    <a:pt x="12" y="27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0"/>
                    <a:pt x="111" y="0"/>
                    <a:pt x="122" y="4"/>
                  </a:cubicBezTo>
                  <a:cubicBezTo>
                    <a:pt x="190" y="27"/>
                    <a:pt x="190" y="27"/>
                    <a:pt x="190" y="27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2" name="CustomShape 178"/>
            <p:cNvSpPr/>
            <p:nvPr/>
          </p:nvSpPr>
          <p:spPr>
            <a:xfrm>
              <a:off x="9448560" y="4542840"/>
              <a:ext cx="750240" cy="246240"/>
            </a:xfrm>
            <a:custGeom>
              <a:avLst/>
              <a:gdLst/>
              <a:ahLst/>
              <a:rect l="l" t="t" r="r" b="b"/>
              <a:pathLst>
                <a:path w="195" h="64">
                  <a:moveTo>
                    <a:pt x="194" y="0"/>
                  </a:moveTo>
                  <a:cubicBezTo>
                    <a:pt x="194" y="1"/>
                    <a:pt x="194" y="1"/>
                    <a:pt x="194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4"/>
                    <a:pt x="191" y="4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0" y="5"/>
                    <a:pt x="190" y="5"/>
                    <a:pt x="190" y="6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88" y="6"/>
                    <a:pt x="188" y="6"/>
                  </a:cubicBezTo>
                  <a:cubicBezTo>
                    <a:pt x="188" y="7"/>
                    <a:pt x="188" y="7"/>
                    <a:pt x="188" y="7"/>
                  </a:cubicBezTo>
                  <a:cubicBezTo>
                    <a:pt x="187" y="7"/>
                    <a:pt x="186" y="7"/>
                    <a:pt x="186" y="7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31"/>
                    <a:pt x="116" y="31"/>
                    <a:pt x="115" y="32"/>
                  </a:cubicBezTo>
                  <a:cubicBezTo>
                    <a:pt x="114" y="32"/>
                    <a:pt x="113" y="32"/>
                    <a:pt x="112" y="32"/>
                  </a:cubicBezTo>
                  <a:cubicBezTo>
                    <a:pt x="111" y="33"/>
                    <a:pt x="110" y="33"/>
                    <a:pt x="108" y="33"/>
                  </a:cubicBezTo>
                  <a:cubicBezTo>
                    <a:pt x="107" y="33"/>
                    <a:pt x="106" y="33"/>
                    <a:pt x="106" y="33"/>
                  </a:cubicBezTo>
                  <a:cubicBezTo>
                    <a:pt x="105" y="34"/>
                    <a:pt x="103" y="34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0" y="34"/>
                    <a:pt x="98" y="34"/>
                    <a:pt x="96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4" y="34"/>
                    <a:pt x="93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9" y="34"/>
                    <a:pt x="87" y="34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3" y="33"/>
                    <a:pt x="82" y="33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7" y="32"/>
                    <a:pt x="76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7"/>
                    <a:pt x="6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61"/>
                    <a:pt x="77" y="62"/>
                    <a:pt x="78" y="62"/>
                  </a:cubicBezTo>
                  <a:cubicBezTo>
                    <a:pt x="79" y="62"/>
                    <a:pt x="79" y="62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63"/>
                    <a:pt x="82" y="63"/>
                    <a:pt x="82" y="63"/>
                  </a:cubicBezTo>
                  <a:cubicBezTo>
                    <a:pt x="83" y="63"/>
                    <a:pt x="83" y="63"/>
                    <a:pt x="84" y="63"/>
                  </a:cubicBezTo>
                  <a:cubicBezTo>
                    <a:pt x="84" y="63"/>
                    <a:pt x="85" y="63"/>
                    <a:pt x="85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7" y="64"/>
                    <a:pt x="87" y="64"/>
                  </a:cubicBezTo>
                  <a:cubicBezTo>
                    <a:pt x="88" y="64"/>
                    <a:pt x="89" y="64"/>
                    <a:pt x="89" y="64"/>
                  </a:cubicBezTo>
                  <a:cubicBezTo>
                    <a:pt x="90" y="64"/>
                    <a:pt x="90" y="64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4"/>
                    <a:pt x="92" y="64"/>
                    <a:pt x="93" y="64"/>
                  </a:cubicBezTo>
                  <a:cubicBezTo>
                    <a:pt x="94" y="64"/>
                    <a:pt x="94" y="64"/>
                    <a:pt x="95" y="64"/>
                  </a:cubicBezTo>
                  <a:cubicBezTo>
                    <a:pt x="95" y="64"/>
                    <a:pt x="96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8" y="64"/>
                    <a:pt x="99" y="64"/>
                  </a:cubicBezTo>
                  <a:cubicBezTo>
                    <a:pt x="100" y="64"/>
                    <a:pt x="100" y="64"/>
                    <a:pt x="101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4" y="64"/>
                  </a:cubicBezTo>
                  <a:cubicBezTo>
                    <a:pt x="105" y="64"/>
                    <a:pt x="105" y="64"/>
                    <a:pt x="106" y="63"/>
                  </a:cubicBezTo>
                  <a:cubicBezTo>
                    <a:pt x="107" y="63"/>
                    <a:pt x="108" y="63"/>
                    <a:pt x="108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10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4" y="62"/>
                    <a:pt x="115" y="62"/>
                    <a:pt x="116" y="62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6" y="37"/>
                    <a:pt x="187" y="37"/>
                    <a:pt x="188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4" y="0"/>
                    <a:pt x="194" y="0"/>
                    <a:pt x="194" y="0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43" name="CustomShape 179"/>
            <p:cNvSpPr/>
            <p:nvPr/>
          </p:nvSpPr>
          <p:spPr>
            <a:xfrm>
              <a:off x="9436680" y="4411800"/>
              <a:ext cx="770760" cy="265320"/>
            </a:xfrm>
            <a:custGeom>
              <a:avLst/>
              <a:gdLst/>
              <a:ahLst/>
              <a:rect l="l" t="t" r="r" b="b"/>
              <a:pathLst>
                <a:path w="200" h="69">
                  <a:moveTo>
                    <a:pt x="189" y="27"/>
                  </a:moveTo>
                  <a:cubicBezTo>
                    <a:pt x="200" y="31"/>
                    <a:pt x="200" y="37"/>
                    <a:pt x="189" y="41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09" y="69"/>
                    <a:pt x="90" y="69"/>
                    <a:pt x="79" y="65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38"/>
                    <a:pt x="0" y="32"/>
                    <a:pt x="12" y="28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0"/>
                    <a:pt x="110" y="0"/>
                    <a:pt x="122" y="4"/>
                  </a:cubicBezTo>
                  <a:cubicBezTo>
                    <a:pt x="189" y="27"/>
                    <a:pt x="189" y="27"/>
                    <a:pt x="189" y="27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44" name="CustomShape 180"/>
          <p:cNvSpPr/>
          <p:nvPr/>
        </p:nvSpPr>
        <p:spPr>
          <a:xfrm>
            <a:off x="0" y="0"/>
            <a:ext cx="2038320" cy="1274400"/>
          </a:xfrm>
          <a:custGeom>
            <a:avLst/>
            <a:gdLst/>
            <a:ahLst/>
            <a:rect l="l" t="t" r="r" b="b"/>
            <a:pathLst>
              <a:path w="2038656" h="1274763">
                <a:moveTo>
                  <a:pt x="0" y="0"/>
                </a:moveTo>
                <a:lnTo>
                  <a:pt x="2038656" y="0"/>
                </a:lnTo>
                <a:lnTo>
                  <a:pt x="2031240" y="28841"/>
                </a:lnTo>
                <a:cubicBezTo>
                  <a:pt x="1806730" y="750665"/>
                  <a:pt x="1133438" y="1274763"/>
                  <a:pt x="337736" y="1274763"/>
                </a:cubicBezTo>
                <a:cubicBezTo>
                  <a:pt x="238273" y="1274763"/>
                  <a:pt x="140723" y="1266574"/>
                  <a:pt x="45724" y="1250833"/>
                </a:cubicBezTo>
                <a:lnTo>
                  <a:pt x="0" y="1241333"/>
                </a:lnTo>
                <a:close/>
              </a:path>
            </a:pathLst>
          </a:cu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5" name="CustomShape 181"/>
          <p:cNvSpPr/>
          <p:nvPr/>
        </p:nvSpPr>
        <p:spPr>
          <a:xfrm>
            <a:off x="2527200" y="6135840"/>
            <a:ext cx="2397600" cy="742320"/>
          </a:xfrm>
          <a:custGeom>
            <a:avLst/>
            <a:gdLst/>
            <a:ahLst/>
            <a:rect l="l" t="t" r="r" b="b"/>
            <a:pathLst>
              <a:path w="2397820" h="742749">
                <a:moveTo>
                  <a:pt x="1198910" y="0"/>
                </a:moveTo>
                <a:cubicBezTo>
                  <a:pt x="1664540" y="0"/>
                  <a:pt x="2075067" y="235917"/>
                  <a:pt x="2317484" y="594741"/>
                </a:cubicBezTo>
                <a:lnTo>
                  <a:pt x="2397820" y="742749"/>
                </a:lnTo>
                <a:lnTo>
                  <a:pt x="0" y="742749"/>
                </a:lnTo>
                <a:lnTo>
                  <a:pt x="80336" y="594741"/>
                </a:lnTo>
                <a:cubicBezTo>
                  <a:pt x="322753" y="235917"/>
                  <a:pt x="733281" y="0"/>
                  <a:pt x="1198910" y="0"/>
                </a:cubicBezTo>
                <a:close/>
              </a:path>
            </a:pathLst>
          </a:cu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6" name="CustomShape 182"/>
          <p:cNvSpPr/>
          <p:nvPr/>
        </p:nvSpPr>
        <p:spPr>
          <a:xfrm>
            <a:off x="1873800" y="5602320"/>
            <a:ext cx="2690280" cy="1275840"/>
          </a:xfrm>
          <a:custGeom>
            <a:avLst/>
            <a:gdLst/>
            <a:ahLst/>
            <a:rect l="l" t="t" r="r" b="b"/>
            <a:pathLst>
              <a:path w="2690566" h="1276250">
                <a:moveTo>
                  <a:pt x="1345283" y="0"/>
                </a:moveTo>
                <a:cubicBezTo>
                  <a:pt x="2043727" y="0"/>
                  <a:pt x="2618193" y="530813"/>
                  <a:pt x="2687273" y="1211032"/>
                </a:cubicBezTo>
                <a:lnTo>
                  <a:pt x="2690566" y="1276250"/>
                </a:lnTo>
                <a:lnTo>
                  <a:pt x="0" y="1276250"/>
                </a:lnTo>
                <a:lnTo>
                  <a:pt x="3294" y="1211032"/>
                </a:lnTo>
                <a:cubicBezTo>
                  <a:pt x="72374" y="530813"/>
                  <a:pt x="646839" y="0"/>
                  <a:pt x="1345283" y="0"/>
                </a:cubicBezTo>
                <a:close/>
              </a:path>
            </a:pathLst>
          </a:custGeom>
          <a:noFill/>
          <a:ln>
            <a:solidFill>
              <a:srgbClr val="205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7" name="CustomShape 183"/>
          <p:cNvSpPr/>
          <p:nvPr/>
        </p:nvSpPr>
        <p:spPr>
          <a:xfrm>
            <a:off x="0" y="0"/>
            <a:ext cx="3044520" cy="1773000"/>
          </a:xfrm>
          <a:custGeom>
            <a:avLst/>
            <a:gdLst/>
            <a:ahLst/>
            <a:rect l="l" t="t" r="r" b="b"/>
            <a:pathLst>
              <a:path w="3044701" h="1773225">
                <a:moveTo>
                  <a:pt x="0" y="0"/>
                </a:moveTo>
                <a:lnTo>
                  <a:pt x="3044701" y="0"/>
                </a:lnTo>
                <a:cubicBezTo>
                  <a:pt x="3044701" y="979325"/>
                  <a:pt x="2250801" y="1773225"/>
                  <a:pt x="1271476" y="1773225"/>
                </a:cubicBezTo>
                <a:cubicBezTo>
                  <a:pt x="781814" y="1773225"/>
                  <a:pt x="338507" y="1574750"/>
                  <a:pt x="17617" y="1253859"/>
                </a:cubicBezTo>
                <a:lnTo>
                  <a:pt x="0" y="1234476"/>
                </a:lnTo>
                <a:close/>
              </a:path>
            </a:pathLst>
          </a:custGeom>
          <a:noFill/>
          <a:ln>
            <a:solidFill>
              <a:srgbClr val="205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8" name="CustomShape 184"/>
          <p:cNvSpPr/>
          <p:nvPr/>
        </p:nvSpPr>
        <p:spPr>
          <a:xfrm>
            <a:off x="340920" y="3996000"/>
            <a:ext cx="434664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A equipe Solutions agradece!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849" name="TextShape 185"/>
          <p:cNvSpPr txBox="1"/>
          <p:nvPr/>
        </p:nvSpPr>
        <p:spPr>
          <a:xfrm>
            <a:off x="4291560" y="5832000"/>
            <a:ext cx="73724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800" spc="-1" strike="noStrike">
                <a:latin typeface="Arial"/>
              </a:rPr>
              <a:t>Github: https://github.com/matheusm821/Solutions-Hackathon-frontend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50" name="TextShape 186"/>
          <p:cNvSpPr txBox="1"/>
          <p:nvPr/>
        </p:nvSpPr>
        <p:spPr>
          <a:xfrm>
            <a:off x="5664960" y="6421680"/>
            <a:ext cx="42710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800" spc="-1" strike="noStrike">
                <a:latin typeface="Arial"/>
              </a:rPr>
              <a:t>Youtube: https://youtu.be/CB_dJ0X_pvk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51" name="TextShape 187"/>
          <p:cNvSpPr txBox="1"/>
          <p:nvPr/>
        </p:nvSpPr>
        <p:spPr>
          <a:xfrm>
            <a:off x="4763160" y="6133680"/>
            <a:ext cx="61808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1800" spc="-1" strike="noStrike">
                <a:latin typeface="Arial"/>
              </a:rPr>
              <a:t>Aplicação: https://descarteinteligente.solutionstech.com.br/ 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"/>
          <p:cNvGrpSpPr/>
          <p:nvPr/>
        </p:nvGrpSpPr>
        <p:grpSpPr>
          <a:xfrm>
            <a:off x="0" y="1543680"/>
            <a:ext cx="12191760" cy="4984200"/>
            <a:chOff x="0" y="1543680"/>
            <a:chExt cx="12191760" cy="4984200"/>
          </a:xfrm>
        </p:grpSpPr>
        <p:grpSp>
          <p:nvGrpSpPr>
            <p:cNvPr id="201" name="Group 2"/>
            <p:cNvGrpSpPr/>
            <p:nvPr/>
          </p:nvGrpSpPr>
          <p:grpSpPr>
            <a:xfrm>
              <a:off x="3431520" y="1543680"/>
              <a:ext cx="8760240" cy="4887360"/>
              <a:chOff x="3431520" y="1543680"/>
              <a:chExt cx="8760240" cy="4887360"/>
            </a:xfrm>
          </p:grpSpPr>
          <p:sp>
            <p:nvSpPr>
              <p:cNvPr id="202" name="Line 3"/>
              <p:cNvSpPr/>
              <p:nvPr/>
            </p:nvSpPr>
            <p:spPr>
              <a:xfrm>
                <a:off x="6989400" y="4743000"/>
                <a:ext cx="0" cy="114624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3" name="Line 4"/>
              <p:cNvSpPr/>
              <p:nvPr/>
            </p:nvSpPr>
            <p:spPr>
              <a:xfrm>
                <a:off x="5207400" y="3612240"/>
                <a:ext cx="0" cy="226188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4" name="Line 5"/>
              <p:cNvSpPr/>
              <p:nvPr/>
            </p:nvSpPr>
            <p:spPr>
              <a:xfrm>
                <a:off x="3431880" y="3405960"/>
                <a:ext cx="0" cy="131868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Line 6"/>
              <p:cNvSpPr/>
              <p:nvPr/>
            </p:nvSpPr>
            <p:spPr>
              <a:xfrm>
                <a:off x="5207400" y="1942560"/>
                <a:ext cx="0" cy="156636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6" name="Line 7"/>
              <p:cNvSpPr/>
              <p:nvPr/>
            </p:nvSpPr>
            <p:spPr>
              <a:xfrm>
                <a:off x="8758080" y="2608920"/>
                <a:ext cx="0" cy="90000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7" name="Line 8"/>
              <p:cNvSpPr/>
              <p:nvPr/>
            </p:nvSpPr>
            <p:spPr>
              <a:xfrm>
                <a:off x="11075760" y="1851840"/>
                <a:ext cx="1116000" cy="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Line 9"/>
              <p:cNvSpPr/>
              <p:nvPr/>
            </p:nvSpPr>
            <p:spPr>
              <a:xfrm>
                <a:off x="6982920" y="1800360"/>
                <a:ext cx="6480" cy="306900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9" name="Line 10"/>
              <p:cNvSpPr/>
              <p:nvPr/>
            </p:nvSpPr>
            <p:spPr>
              <a:xfrm>
                <a:off x="10533600" y="1942560"/>
                <a:ext cx="0" cy="424080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0" name="CustomShape 11"/>
              <p:cNvSpPr/>
              <p:nvPr/>
            </p:nvSpPr>
            <p:spPr>
              <a:xfrm>
                <a:off x="4712040" y="169524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1" name="Line 12"/>
              <p:cNvSpPr/>
              <p:nvPr/>
            </p:nvSpPr>
            <p:spPr>
              <a:xfrm>
                <a:off x="3679560" y="1694880"/>
                <a:ext cx="1260360" cy="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2" name="CustomShape 13"/>
              <p:cNvSpPr/>
              <p:nvPr/>
            </p:nvSpPr>
            <p:spPr>
              <a:xfrm flipH="1">
                <a:off x="3431160" y="169524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Line 14"/>
              <p:cNvSpPr/>
              <p:nvPr/>
            </p:nvSpPr>
            <p:spPr>
              <a:xfrm>
                <a:off x="3431880" y="1942560"/>
                <a:ext cx="0" cy="148644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4" name="CustomShape 15"/>
              <p:cNvSpPr/>
              <p:nvPr/>
            </p:nvSpPr>
            <p:spPr>
              <a:xfrm flipV="1">
                <a:off x="6487560" y="564912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5" name="Line 16"/>
              <p:cNvSpPr/>
              <p:nvPr/>
            </p:nvSpPr>
            <p:spPr>
              <a:xfrm>
                <a:off x="5455080" y="6144840"/>
                <a:ext cx="1280160" cy="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6" name="CustomShape 17"/>
              <p:cNvSpPr/>
              <p:nvPr/>
            </p:nvSpPr>
            <p:spPr>
              <a:xfrm flipH="1" flipV="1">
                <a:off x="5206680" y="564912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7" name="Line 18"/>
              <p:cNvSpPr/>
              <p:nvPr/>
            </p:nvSpPr>
            <p:spPr>
              <a:xfrm>
                <a:off x="8758080" y="3508920"/>
                <a:ext cx="0" cy="263592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8" name="CustomShape 19"/>
              <p:cNvSpPr/>
              <p:nvPr/>
            </p:nvSpPr>
            <p:spPr>
              <a:xfrm>
                <a:off x="8263080" y="154368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9" name="Line 20"/>
              <p:cNvSpPr/>
              <p:nvPr/>
            </p:nvSpPr>
            <p:spPr>
              <a:xfrm>
                <a:off x="7230240" y="1543680"/>
                <a:ext cx="1305000" cy="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0" name="CustomShape 21"/>
              <p:cNvSpPr/>
              <p:nvPr/>
            </p:nvSpPr>
            <p:spPr>
              <a:xfrm flipH="1">
                <a:off x="6982200" y="154368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1" name="CustomShape 22"/>
              <p:cNvSpPr/>
              <p:nvPr/>
            </p:nvSpPr>
            <p:spPr>
              <a:xfrm flipH="1" flipV="1">
                <a:off x="8757720" y="593532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2" name="Line 23"/>
              <p:cNvSpPr/>
              <p:nvPr/>
            </p:nvSpPr>
            <p:spPr>
              <a:xfrm>
                <a:off x="8758080" y="1772280"/>
                <a:ext cx="0" cy="90000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3" name="CustomShape 24"/>
              <p:cNvSpPr/>
              <p:nvPr/>
            </p:nvSpPr>
            <p:spPr>
              <a:xfrm flipV="1">
                <a:off x="10038600" y="5935320"/>
                <a:ext cx="495000" cy="4950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24" name="Line 25"/>
              <p:cNvSpPr/>
              <p:nvPr/>
            </p:nvSpPr>
            <p:spPr>
              <a:xfrm>
                <a:off x="9005760" y="6431040"/>
                <a:ext cx="1280160" cy="0"/>
              </a:xfrm>
              <a:prstGeom prst="line">
                <a:avLst/>
              </a:prstGeom>
              <a:ln cap="rnd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grpSp>
          <p:nvGrpSpPr>
            <p:cNvPr id="225" name="Group 26"/>
            <p:cNvGrpSpPr/>
            <p:nvPr/>
          </p:nvGrpSpPr>
          <p:grpSpPr>
            <a:xfrm>
              <a:off x="0" y="2450880"/>
              <a:ext cx="3441600" cy="4077000"/>
              <a:chOff x="0" y="2450880"/>
              <a:chExt cx="3441600" cy="4077000"/>
            </a:xfrm>
          </p:grpSpPr>
          <p:sp>
            <p:nvSpPr>
              <p:cNvPr id="226" name="Line 27"/>
              <p:cNvSpPr/>
              <p:nvPr/>
            </p:nvSpPr>
            <p:spPr>
              <a:xfrm>
                <a:off x="0" y="2450880"/>
                <a:ext cx="1260360" cy="0"/>
              </a:xfrm>
              <a:prstGeom prst="line">
                <a:avLst/>
              </a:prstGeom>
              <a:ln cap="sq" w="139680">
                <a:solidFill>
                  <a:srgbClr val="35328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grpSp>
            <p:nvGrpSpPr>
              <p:cNvPr id="227" name="Group 28"/>
              <p:cNvGrpSpPr/>
              <p:nvPr/>
            </p:nvGrpSpPr>
            <p:grpSpPr>
              <a:xfrm>
                <a:off x="1666080" y="2997000"/>
                <a:ext cx="1775520" cy="3530880"/>
                <a:chOff x="1666080" y="2997000"/>
                <a:chExt cx="1775520" cy="3530880"/>
              </a:xfrm>
            </p:grpSpPr>
            <p:sp>
              <p:nvSpPr>
                <p:cNvPr id="228" name="Line 29"/>
                <p:cNvSpPr/>
                <p:nvPr/>
              </p:nvSpPr>
              <p:spPr>
                <a:xfrm>
                  <a:off x="3441600" y="4052880"/>
                  <a:ext cx="0" cy="2227320"/>
                </a:xfrm>
                <a:prstGeom prst="line">
                  <a:avLst/>
                </a:prstGeom>
                <a:ln cap="rnd" w="139680">
                  <a:solidFill>
                    <a:srgbClr val="353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29" name="Line 30"/>
                <p:cNvSpPr/>
                <p:nvPr/>
              </p:nvSpPr>
              <p:spPr>
                <a:xfrm>
                  <a:off x="1666080" y="2997000"/>
                  <a:ext cx="0" cy="3222360"/>
                </a:xfrm>
                <a:prstGeom prst="line">
                  <a:avLst/>
                </a:prstGeom>
                <a:ln cap="rnd" w="139680">
                  <a:solidFill>
                    <a:srgbClr val="353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30" name="CustomShape 31"/>
                <p:cNvSpPr/>
                <p:nvPr/>
              </p:nvSpPr>
              <p:spPr>
                <a:xfrm flipH="1" flipV="1">
                  <a:off x="1665720" y="6032160"/>
                  <a:ext cx="495000" cy="4950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cap="rnd" w="139680">
                  <a:solidFill>
                    <a:srgbClr val="353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31" name="CustomShape 32"/>
                <p:cNvSpPr/>
                <p:nvPr/>
              </p:nvSpPr>
              <p:spPr>
                <a:xfrm flipV="1">
                  <a:off x="2946600" y="6032160"/>
                  <a:ext cx="495000" cy="495000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cap="rnd" w="139680">
                  <a:solidFill>
                    <a:srgbClr val="353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  <p:sp>
              <p:nvSpPr>
                <p:cNvPr id="232" name="Line 33"/>
                <p:cNvSpPr/>
                <p:nvPr/>
              </p:nvSpPr>
              <p:spPr>
                <a:xfrm>
                  <a:off x="1913760" y="6527880"/>
                  <a:ext cx="1280160" cy="0"/>
                </a:xfrm>
                <a:prstGeom prst="line">
                  <a:avLst/>
                </a:prstGeom>
                <a:ln cap="rnd" w="139680">
                  <a:solidFill>
                    <a:srgbClr val="353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/>
              </p:style>
            </p:sp>
          </p:grpSp>
        </p:grpSp>
      </p:grpSp>
      <p:sp>
        <p:nvSpPr>
          <p:cNvPr id="233" name="Line 34"/>
          <p:cNvSpPr/>
          <p:nvPr/>
        </p:nvSpPr>
        <p:spPr>
          <a:xfrm>
            <a:off x="5207400" y="3616200"/>
            <a:ext cx="0" cy="226188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Line 35"/>
          <p:cNvSpPr/>
          <p:nvPr/>
        </p:nvSpPr>
        <p:spPr>
          <a:xfrm>
            <a:off x="3431880" y="3308400"/>
            <a:ext cx="0" cy="131832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Line 36"/>
          <p:cNvSpPr/>
          <p:nvPr/>
        </p:nvSpPr>
        <p:spPr>
          <a:xfrm>
            <a:off x="5207400" y="1946880"/>
            <a:ext cx="0" cy="156600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Line 37"/>
          <p:cNvSpPr/>
          <p:nvPr/>
        </p:nvSpPr>
        <p:spPr>
          <a:xfrm>
            <a:off x="8758080" y="3021480"/>
            <a:ext cx="0" cy="90000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38"/>
          <p:cNvSpPr/>
          <p:nvPr/>
        </p:nvSpPr>
        <p:spPr>
          <a:xfrm>
            <a:off x="11075760" y="1848240"/>
            <a:ext cx="1116000" cy="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Line 39"/>
          <p:cNvSpPr/>
          <p:nvPr/>
        </p:nvSpPr>
        <p:spPr>
          <a:xfrm>
            <a:off x="0" y="2450880"/>
            <a:ext cx="1260360" cy="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TextShape 40"/>
          <p:cNvSpPr txBox="1"/>
          <p:nvPr/>
        </p:nvSpPr>
        <p:spPr>
          <a:xfrm>
            <a:off x="571680" y="257040"/>
            <a:ext cx="11048760" cy="96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Processo</a:t>
            </a: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 de </a:t>
            </a: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desenvolvimento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41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8BCBCD74-60E8-45E6-935B-2322489D7520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241" name="Line 42"/>
          <p:cNvSpPr/>
          <p:nvPr/>
        </p:nvSpPr>
        <p:spPr>
          <a:xfrm>
            <a:off x="6982920" y="1795320"/>
            <a:ext cx="0" cy="314136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Line 43"/>
          <p:cNvSpPr/>
          <p:nvPr/>
        </p:nvSpPr>
        <p:spPr>
          <a:xfrm>
            <a:off x="10533600" y="1946880"/>
            <a:ext cx="0" cy="424080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Line 44"/>
          <p:cNvSpPr/>
          <p:nvPr/>
        </p:nvSpPr>
        <p:spPr>
          <a:xfrm>
            <a:off x="3431880" y="4052880"/>
            <a:ext cx="0" cy="222732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45"/>
          <p:cNvSpPr/>
          <p:nvPr/>
        </p:nvSpPr>
        <p:spPr>
          <a:xfrm flipV="1">
            <a:off x="1110600" y="1903680"/>
            <a:ext cx="1091880" cy="10918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46"/>
          <p:cNvSpPr/>
          <p:nvPr/>
        </p:nvSpPr>
        <p:spPr>
          <a:xfrm>
            <a:off x="2885760" y="3783600"/>
            <a:ext cx="1091880" cy="11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47"/>
          <p:cNvSpPr/>
          <p:nvPr/>
        </p:nvSpPr>
        <p:spPr>
          <a:xfrm flipV="1">
            <a:off x="4661280" y="2649600"/>
            <a:ext cx="1091880" cy="10918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48"/>
          <p:cNvSpPr/>
          <p:nvPr/>
        </p:nvSpPr>
        <p:spPr>
          <a:xfrm flipV="1">
            <a:off x="8212320" y="3683880"/>
            <a:ext cx="1091880" cy="109188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49"/>
          <p:cNvSpPr/>
          <p:nvPr/>
        </p:nvSpPr>
        <p:spPr>
          <a:xfrm>
            <a:off x="9983520" y="1302120"/>
            <a:ext cx="1091880" cy="11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Line 50"/>
          <p:cNvSpPr/>
          <p:nvPr/>
        </p:nvSpPr>
        <p:spPr>
          <a:xfrm>
            <a:off x="1656360" y="2997000"/>
            <a:ext cx="0" cy="322236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51"/>
          <p:cNvSpPr/>
          <p:nvPr/>
        </p:nvSpPr>
        <p:spPr>
          <a:xfrm flipH="1" flipV="1">
            <a:off x="1656000" y="603216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52"/>
          <p:cNvSpPr/>
          <p:nvPr/>
        </p:nvSpPr>
        <p:spPr>
          <a:xfrm flipV="1">
            <a:off x="2936880" y="603216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Line 53"/>
          <p:cNvSpPr/>
          <p:nvPr/>
        </p:nvSpPr>
        <p:spPr>
          <a:xfrm>
            <a:off x="1904040" y="6527880"/>
            <a:ext cx="1280160" cy="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54"/>
          <p:cNvSpPr/>
          <p:nvPr/>
        </p:nvSpPr>
        <p:spPr>
          <a:xfrm>
            <a:off x="4712040" y="169920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Line 55"/>
          <p:cNvSpPr/>
          <p:nvPr/>
        </p:nvSpPr>
        <p:spPr>
          <a:xfrm>
            <a:off x="3679560" y="1699200"/>
            <a:ext cx="1260360" cy="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56"/>
          <p:cNvSpPr/>
          <p:nvPr/>
        </p:nvSpPr>
        <p:spPr>
          <a:xfrm flipH="1">
            <a:off x="3431160" y="169920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57"/>
          <p:cNvSpPr/>
          <p:nvPr/>
        </p:nvSpPr>
        <p:spPr>
          <a:xfrm>
            <a:off x="3431880" y="1946880"/>
            <a:ext cx="0" cy="1508760"/>
          </a:xfrm>
          <a:prstGeom prst="line">
            <a:avLst/>
          </a:prstGeom>
          <a:ln cap="rnd" w="38160">
            <a:solidFill>
              <a:srgbClr val="8eb5e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CustomShape 58"/>
          <p:cNvSpPr/>
          <p:nvPr/>
        </p:nvSpPr>
        <p:spPr>
          <a:xfrm flipH="1">
            <a:off x="900360" y="142740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fac3c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15f5b"/>
                </a:solidFill>
                <a:latin typeface="Century Gothic"/>
              </a:rPr>
              <a:t>Ideia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8" name="CustomShape 59"/>
          <p:cNvSpPr/>
          <p:nvPr/>
        </p:nvSpPr>
        <p:spPr>
          <a:xfrm flipH="1">
            <a:off x="2675880" y="495756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d1e1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205dab"/>
                </a:solidFill>
                <a:latin typeface="Century Gothic"/>
              </a:rPr>
              <a:t>Pesquisa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59" name="CustomShape 60"/>
          <p:cNvSpPr/>
          <p:nvPr/>
        </p:nvSpPr>
        <p:spPr>
          <a:xfrm flipH="1">
            <a:off x="4445280" y="217440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fac3c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15f5b"/>
                </a:solidFill>
                <a:latin typeface="Century Gothic"/>
              </a:rPr>
              <a:t>Design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60" name="CustomShape 61"/>
          <p:cNvSpPr/>
          <p:nvPr/>
        </p:nvSpPr>
        <p:spPr>
          <a:xfrm flipV="1">
            <a:off x="6487560" y="565308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62"/>
          <p:cNvSpPr/>
          <p:nvPr/>
        </p:nvSpPr>
        <p:spPr>
          <a:xfrm>
            <a:off x="5455080" y="6148800"/>
            <a:ext cx="1280160" cy="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63"/>
          <p:cNvSpPr/>
          <p:nvPr/>
        </p:nvSpPr>
        <p:spPr>
          <a:xfrm flipH="1" flipV="1">
            <a:off x="5206680" y="565308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Line 64"/>
          <p:cNvSpPr/>
          <p:nvPr/>
        </p:nvSpPr>
        <p:spPr>
          <a:xfrm>
            <a:off x="8758080" y="3512880"/>
            <a:ext cx="0" cy="263592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65"/>
          <p:cNvSpPr/>
          <p:nvPr/>
        </p:nvSpPr>
        <p:spPr>
          <a:xfrm>
            <a:off x="8263080" y="154800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Line 66"/>
          <p:cNvSpPr/>
          <p:nvPr/>
        </p:nvSpPr>
        <p:spPr>
          <a:xfrm>
            <a:off x="7230240" y="1547640"/>
            <a:ext cx="1305000" cy="0"/>
          </a:xfrm>
          <a:prstGeom prst="line">
            <a:avLst/>
          </a:prstGeom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CustomShape 67"/>
          <p:cNvSpPr/>
          <p:nvPr/>
        </p:nvSpPr>
        <p:spPr>
          <a:xfrm flipH="1">
            <a:off x="6982200" y="154800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68"/>
          <p:cNvSpPr/>
          <p:nvPr/>
        </p:nvSpPr>
        <p:spPr>
          <a:xfrm flipH="1" flipV="1">
            <a:off x="8757720" y="593964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Line 69"/>
          <p:cNvSpPr/>
          <p:nvPr/>
        </p:nvSpPr>
        <p:spPr>
          <a:xfrm>
            <a:off x="8758080" y="1776240"/>
            <a:ext cx="0" cy="900360"/>
          </a:xfrm>
          <a:prstGeom prst="line">
            <a:avLst/>
          </a:prstGeom>
          <a:ln cap="rnd" w="38160">
            <a:solidFill>
              <a:srgbClr val="8eb5e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70"/>
          <p:cNvSpPr/>
          <p:nvPr/>
        </p:nvSpPr>
        <p:spPr>
          <a:xfrm flipH="1">
            <a:off x="7997040" y="321444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fac3c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f15f5b"/>
                </a:solidFill>
                <a:latin typeface="Century Gothic"/>
              </a:rPr>
              <a:t>Debug</a:t>
            </a:r>
            <a:endParaRPr b="0" lang="pt-BR" sz="1600" spc="-1" strike="noStrike">
              <a:latin typeface="Arial"/>
            </a:endParaRPr>
          </a:p>
        </p:txBody>
      </p:sp>
      <p:sp>
        <p:nvSpPr>
          <p:cNvPr id="270" name="CustomShape 71"/>
          <p:cNvSpPr/>
          <p:nvPr/>
        </p:nvSpPr>
        <p:spPr>
          <a:xfrm flipV="1">
            <a:off x="10038600" y="5939640"/>
            <a:ext cx="495000" cy="49500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Line 72"/>
          <p:cNvSpPr/>
          <p:nvPr/>
        </p:nvSpPr>
        <p:spPr>
          <a:xfrm>
            <a:off x="9005760" y="6435360"/>
            <a:ext cx="1280160" cy="0"/>
          </a:xfrm>
          <a:prstGeom prst="line">
            <a:avLst/>
          </a:prstGeom>
          <a:ln cap="rnd" w="38160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CustomShape 73"/>
          <p:cNvSpPr/>
          <p:nvPr/>
        </p:nvSpPr>
        <p:spPr>
          <a:xfrm flipH="1">
            <a:off x="9767880" y="247392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d1e1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205dab"/>
                </a:solidFill>
                <a:latin typeface="Century Gothic"/>
              </a:rPr>
              <a:t>Deploy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273" name="Group 74"/>
          <p:cNvGrpSpPr/>
          <p:nvPr/>
        </p:nvGrpSpPr>
        <p:grpSpPr>
          <a:xfrm>
            <a:off x="3110040" y="4048920"/>
            <a:ext cx="643680" cy="644040"/>
            <a:chOff x="3110040" y="4048920"/>
            <a:chExt cx="643680" cy="644040"/>
          </a:xfrm>
        </p:grpSpPr>
        <p:sp>
          <p:nvSpPr>
            <p:cNvPr id="274" name="CustomShape 75"/>
            <p:cNvSpPr/>
            <p:nvPr/>
          </p:nvSpPr>
          <p:spPr>
            <a:xfrm>
              <a:off x="3110040" y="4411080"/>
              <a:ext cx="277920" cy="281880"/>
            </a:xfrm>
            <a:custGeom>
              <a:avLst/>
              <a:gdLst/>
              <a:ahLst/>
              <a:rect l="l" t="t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ee363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76"/>
            <p:cNvSpPr/>
            <p:nvPr/>
          </p:nvSpPr>
          <p:spPr>
            <a:xfrm>
              <a:off x="3110040" y="4411080"/>
              <a:ext cx="234360" cy="256680"/>
            </a:xfrm>
            <a:custGeom>
              <a:avLst/>
              <a:gdLst/>
              <a:ahLst/>
              <a:rect l="l" t="t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6" name="CustomShape 77"/>
            <p:cNvSpPr/>
            <p:nvPr/>
          </p:nvSpPr>
          <p:spPr>
            <a:xfrm>
              <a:off x="3275280" y="4048920"/>
              <a:ext cx="478440" cy="477360"/>
            </a:xfrm>
            <a:custGeom>
              <a:avLst/>
              <a:gdLst/>
              <a:ahLst/>
              <a:rect l="l" t="t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7" name="CustomShape 78"/>
            <p:cNvSpPr/>
            <p:nvPr/>
          </p:nvSpPr>
          <p:spPr>
            <a:xfrm>
              <a:off x="3324960" y="4098600"/>
              <a:ext cx="378720" cy="377640"/>
            </a:xfrm>
            <a:prstGeom prst="ellipse">
              <a:avLst/>
            </a:prstGeom>
            <a:solidFill>
              <a:srgbClr val="8eb5ea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8" name="CustomShape 79"/>
            <p:cNvSpPr/>
            <p:nvPr/>
          </p:nvSpPr>
          <p:spPr>
            <a:xfrm>
              <a:off x="3324960" y="4098600"/>
              <a:ext cx="322560" cy="321120"/>
            </a:xfrm>
            <a:custGeom>
              <a:avLst/>
              <a:gdLst/>
              <a:ahLst/>
              <a:rect l="l" t="t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c4d9f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79" name="Group 80"/>
          <p:cNvGrpSpPr/>
          <p:nvPr/>
        </p:nvGrpSpPr>
        <p:grpSpPr>
          <a:xfrm>
            <a:off x="4888800" y="2877840"/>
            <a:ext cx="637200" cy="637560"/>
            <a:chOff x="4888800" y="2877840"/>
            <a:chExt cx="637200" cy="637560"/>
          </a:xfrm>
        </p:grpSpPr>
        <p:sp>
          <p:nvSpPr>
            <p:cNvPr id="280" name="CustomShape 81"/>
            <p:cNvSpPr/>
            <p:nvPr/>
          </p:nvSpPr>
          <p:spPr>
            <a:xfrm>
              <a:off x="5180040" y="2877840"/>
              <a:ext cx="345960" cy="345960"/>
            </a:xfrm>
            <a:custGeom>
              <a:avLst/>
              <a:gdLst/>
              <a:ahLst/>
              <a:rect l="l" t="t" r="r" b="b"/>
              <a:pathLst>
                <a:path w="111" h="111">
                  <a:moveTo>
                    <a:pt x="79" y="0"/>
                  </a:moveTo>
                  <a:cubicBezTo>
                    <a:pt x="59" y="20"/>
                    <a:pt x="59" y="20"/>
                    <a:pt x="59" y="20"/>
                  </a:cubicBezTo>
                  <a:cubicBezTo>
                    <a:pt x="57" y="22"/>
                    <a:pt x="57" y="26"/>
                    <a:pt x="58" y="2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5" y="54"/>
                    <a:pt x="88" y="54"/>
                    <a:pt x="91" y="52"/>
                  </a:cubicBezTo>
                  <a:cubicBezTo>
                    <a:pt x="111" y="31"/>
                    <a:pt x="111" y="31"/>
                    <a:pt x="111" y="3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18458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1" name="CustomShape 82"/>
            <p:cNvSpPr/>
            <p:nvPr/>
          </p:nvSpPr>
          <p:spPr>
            <a:xfrm>
              <a:off x="5180040" y="2965680"/>
              <a:ext cx="255600" cy="258120"/>
            </a:xfrm>
            <a:custGeom>
              <a:avLst/>
              <a:gdLst/>
              <a:ahLst/>
              <a:rect l="l" t="t" r="r" b="b"/>
              <a:pathLst>
                <a:path w="82" h="83">
                  <a:moveTo>
                    <a:pt x="58" y="0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2" name="CustomShape 83"/>
            <p:cNvSpPr/>
            <p:nvPr/>
          </p:nvSpPr>
          <p:spPr>
            <a:xfrm>
              <a:off x="5039640" y="3274200"/>
              <a:ext cx="99360" cy="241200"/>
            </a:xfrm>
            <a:custGeom>
              <a:avLst/>
              <a:gdLst/>
              <a:ahLst/>
              <a:rect l="l" t="t" r="r" b="b"/>
              <a:pathLst>
                <a:path w="32" h="77">
                  <a:moveTo>
                    <a:pt x="19" y="4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5" y="47"/>
                    <a:pt x="0" y="53"/>
                    <a:pt x="0" y="61"/>
                  </a:cubicBezTo>
                  <a:cubicBezTo>
                    <a:pt x="0" y="70"/>
                    <a:pt x="7" y="77"/>
                    <a:pt x="16" y="77"/>
                  </a:cubicBezTo>
                  <a:cubicBezTo>
                    <a:pt x="24" y="77"/>
                    <a:pt x="32" y="70"/>
                    <a:pt x="32" y="61"/>
                  </a:cubicBezTo>
                  <a:cubicBezTo>
                    <a:pt x="32" y="53"/>
                    <a:pt x="26" y="47"/>
                    <a:pt x="19" y="45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84"/>
            <p:cNvSpPr/>
            <p:nvPr/>
          </p:nvSpPr>
          <p:spPr>
            <a:xfrm>
              <a:off x="5039640" y="2877840"/>
              <a:ext cx="99360" cy="327600"/>
            </a:xfrm>
            <a:custGeom>
              <a:avLst/>
              <a:gdLst/>
              <a:ahLst/>
              <a:rect l="l" t="t" r="r" b="b"/>
              <a:pathLst>
                <a:path w="32" h="105">
                  <a:moveTo>
                    <a:pt x="12" y="31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6" y="30"/>
                    <a:pt x="32" y="23"/>
                    <a:pt x="32" y="16"/>
                  </a:cubicBezTo>
                  <a:cubicBezTo>
                    <a:pt x="32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"/>
                    <a:pt x="5" y="30"/>
                    <a:pt x="12" y="31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4" name="CustomShape 85"/>
            <p:cNvSpPr/>
            <p:nvPr/>
          </p:nvSpPr>
          <p:spPr>
            <a:xfrm>
              <a:off x="4888800" y="2927520"/>
              <a:ext cx="637200" cy="587520"/>
            </a:xfrm>
            <a:custGeom>
              <a:avLst/>
              <a:gdLst/>
              <a:ahLst/>
              <a:rect l="l" t="t" r="r" b="b"/>
              <a:pathLst>
                <a:path w="204" h="188">
                  <a:moveTo>
                    <a:pt x="179" y="163"/>
                  </a:moveTo>
                  <a:cubicBezTo>
                    <a:pt x="179" y="172"/>
                    <a:pt x="179" y="172"/>
                    <a:pt x="179" y="172"/>
                  </a:cubicBezTo>
                  <a:cubicBezTo>
                    <a:pt x="131" y="170"/>
                    <a:pt x="97" y="159"/>
                    <a:pt x="80" y="138"/>
                  </a:cubicBezTo>
                  <a:cubicBezTo>
                    <a:pt x="72" y="129"/>
                    <a:pt x="68" y="119"/>
                    <a:pt x="67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3" y="35"/>
                    <a:pt x="40" y="18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8" y="25"/>
                    <a:pt x="57" y="41"/>
                    <a:pt x="60" y="86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20"/>
                    <a:pt x="65" y="131"/>
                    <a:pt x="75" y="142"/>
                  </a:cubicBezTo>
                  <a:cubicBezTo>
                    <a:pt x="94" y="165"/>
                    <a:pt x="129" y="177"/>
                    <a:pt x="179" y="179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63"/>
                    <a:pt x="204" y="163"/>
                    <a:pt x="204" y="163"/>
                  </a:cubicBezTo>
                  <a:lnTo>
                    <a:pt x="179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5" name="CustomShape 86"/>
            <p:cNvSpPr/>
            <p:nvPr/>
          </p:nvSpPr>
          <p:spPr>
            <a:xfrm>
              <a:off x="5180040" y="2965680"/>
              <a:ext cx="221400" cy="252720"/>
            </a:xfrm>
            <a:custGeom>
              <a:avLst/>
              <a:gdLst/>
              <a:ahLst/>
              <a:rect l="l" t="t" r="r" b="b"/>
              <a:pathLst>
                <a:path w="71" h="81">
                  <a:moveTo>
                    <a:pt x="58" y="0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5" y="6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87"/>
            <p:cNvSpPr/>
            <p:nvPr/>
          </p:nvSpPr>
          <p:spPr>
            <a:xfrm>
              <a:off x="5358240" y="2877840"/>
              <a:ext cx="117720" cy="124200"/>
            </a:xfrm>
            <a:custGeom>
              <a:avLst/>
              <a:gdLst/>
              <a:ahLst/>
              <a:rect l="l" t="t" r="r" b="b"/>
              <a:pathLst>
                <a:path w="38" h="40">
                  <a:moveTo>
                    <a:pt x="14" y="40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6"/>
                    <a:pt x="1" y="28"/>
                  </a:cubicBezTo>
                  <a:cubicBezTo>
                    <a:pt x="2" y="28"/>
                    <a:pt x="8" y="34"/>
                    <a:pt x="14" y="4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7" name="Group 88"/>
          <p:cNvGrpSpPr/>
          <p:nvPr/>
        </p:nvGrpSpPr>
        <p:grpSpPr>
          <a:xfrm>
            <a:off x="1315440" y="2087640"/>
            <a:ext cx="681840" cy="726480"/>
            <a:chOff x="1315440" y="2087640"/>
            <a:chExt cx="681840" cy="726480"/>
          </a:xfrm>
        </p:grpSpPr>
        <p:sp>
          <p:nvSpPr>
            <p:cNvPr id="288" name="CustomShape 89"/>
            <p:cNvSpPr/>
            <p:nvPr/>
          </p:nvSpPr>
          <p:spPr>
            <a:xfrm>
              <a:off x="1437120" y="2209680"/>
              <a:ext cx="438120" cy="604440"/>
            </a:xfrm>
            <a:custGeom>
              <a:avLst/>
              <a:gdLst/>
              <a:ahLst/>
              <a:rect l="l" t="t" r="r" b="b"/>
              <a:pathLst>
                <a:path w="102" h="14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4"/>
                    <a:pt x="15" y="93"/>
                    <a:pt x="35" y="10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87" y="93"/>
                    <a:pt x="102" y="74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ecf0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90"/>
            <p:cNvSpPr/>
            <p:nvPr/>
          </p:nvSpPr>
          <p:spPr>
            <a:xfrm>
              <a:off x="1644840" y="2087640"/>
              <a:ext cx="23040" cy="79920"/>
            </a:xfrm>
            <a:custGeom>
              <a:avLst/>
              <a:gdLst/>
              <a:ahLst/>
              <a:rect l="l" t="t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ubicBezTo>
                    <a:pt x="5" y="19"/>
                    <a:pt x="6" y="18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0" name="CustomShape 91"/>
            <p:cNvSpPr/>
            <p:nvPr/>
          </p:nvSpPr>
          <p:spPr>
            <a:xfrm>
              <a:off x="1917360" y="2417040"/>
              <a:ext cx="79920" cy="25560"/>
            </a:xfrm>
            <a:custGeom>
              <a:avLst/>
              <a:gdLst/>
              <a:ahLst/>
              <a:rect l="l" t="t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1" name="CustomShape 92"/>
            <p:cNvSpPr/>
            <p:nvPr/>
          </p:nvSpPr>
          <p:spPr>
            <a:xfrm>
              <a:off x="1315440" y="2417040"/>
              <a:ext cx="79920" cy="25560"/>
            </a:xfrm>
            <a:custGeom>
              <a:avLst/>
              <a:gdLst/>
              <a:ahLst/>
              <a:rect l="l" t="t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2" name="CustomShape 93"/>
            <p:cNvSpPr/>
            <p:nvPr/>
          </p:nvSpPr>
          <p:spPr>
            <a:xfrm>
              <a:off x="1837080" y="2180880"/>
              <a:ext cx="66960" cy="66960"/>
            </a:xfrm>
            <a:custGeom>
              <a:avLst/>
              <a:gdLst/>
              <a:ahLst/>
              <a:rect l="l" t="t" r="r" b="b"/>
              <a:pathLst>
                <a:path w="16" h="16">
                  <a:moveTo>
                    <a:pt x="10" y="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5" y="16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3" y="0"/>
                    <a:pt x="11" y="0"/>
                    <a:pt x="10" y="2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3" name="CustomShape 94"/>
            <p:cNvSpPr/>
            <p:nvPr/>
          </p:nvSpPr>
          <p:spPr>
            <a:xfrm>
              <a:off x="1408680" y="2609280"/>
              <a:ext cx="66960" cy="66960"/>
            </a:xfrm>
            <a:custGeom>
              <a:avLst/>
              <a:gdLst/>
              <a:ahLst/>
              <a:rect l="l" t="t" r="r" b="b"/>
              <a:pathLst>
                <a:path w="16" h="16">
                  <a:moveTo>
                    <a:pt x="10" y="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5"/>
                    <a:pt x="3" y="16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2"/>
                    <a:pt x="15" y="1"/>
                  </a:cubicBezTo>
                  <a:cubicBezTo>
                    <a:pt x="14" y="0"/>
                    <a:pt x="12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4" name="CustomShape 95"/>
            <p:cNvSpPr/>
            <p:nvPr/>
          </p:nvSpPr>
          <p:spPr>
            <a:xfrm>
              <a:off x="1837080" y="2609280"/>
              <a:ext cx="66960" cy="66960"/>
            </a:xfrm>
            <a:custGeom>
              <a:avLst/>
              <a:gdLst/>
              <a:ahLst/>
              <a:rect l="l" t="t" r="r" b="b"/>
              <a:pathLst>
                <a:path w="16" h="16">
                  <a:moveTo>
                    <a:pt x="6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6"/>
                    <a:pt x="12" y="16"/>
                  </a:cubicBezTo>
                  <a:cubicBezTo>
                    <a:pt x="13" y="16"/>
                    <a:pt x="14" y="15"/>
                    <a:pt x="15" y="15"/>
                  </a:cubicBezTo>
                  <a:cubicBezTo>
                    <a:pt x="16" y="14"/>
                    <a:pt x="16" y="12"/>
                    <a:pt x="15" y="10"/>
                  </a:cubicBezTo>
                  <a:lnTo>
                    <a:pt x="6" y="1"/>
                  </a:ln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5" name="CustomShape 96"/>
            <p:cNvSpPr/>
            <p:nvPr/>
          </p:nvSpPr>
          <p:spPr>
            <a:xfrm>
              <a:off x="1408680" y="2180880"/>
              <a:ext cx="66960" cy="66960"/>
            </a:xfrm>
            <a:custGeom>
              <a:avLst/>
              <a:gdLst/>
              <a:ahLst/>
              <a:rect l="l" t="t" r="r" b="b"/>
              <a:pathLst>
                <a:path w="16" h="16">
                  <a:moveTo>
                    <a:pt x="6" y="2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4" y="16"/>
                    <a:pt x="15" y="15"/>
                  </a:cubicBezTo>
                  <a:cubicBezTo>
                    <a:pt x="16" y="14"/>
                    <a:pt x="16" y="12"/>
                    <a:pt x="15" y="11"/>
                  </a:cubicBezTo>
                  <a:lnTo>
                    <a:pt x="6" y="2"/>
                  </a:ln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6" name="CustomShape 97"/>
            <p:cNvSpPr/>
            <p:nvPr/>
          </p:nvSpPr>
          <p:spPr>
            <a:xfrm>
              <a:off x="1494360" y="2266560"/>
              <a:ext cx="173520" cy="176040"/>
            </a:xfrm>
            <a:custGeom>
              <a:avLst/>
              <a:gdLst/>
              <a:ahLst/>
              <a:rect l="l" t="t" r="r" b="b"/>
              <a:pathLst>
                <a:path w="41" h="41">
                  <a:moveTo>
                    <a:pt x="3" y="41"/>
                  </a:moveTo>
                  <a:cubicBezTo>
                    <a:pt x="1" y="41"/>
                    <a:pt x="0" y="40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20" y="6"/>
                    <a:pt x="6" y="21"/>
                    <a:pt x="6" y="38"/>
                  </a:cubicBezTo>
                  <a:cubicBezTo>
                    <a:pt x="6" y="40"/>
                    <a:pt x="5" y="41"/>
                    <a:pt x="3" y="41"/>
                  </a:cubicBez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7" name="CustomShape 98"/>
            <p:cNvSpPr/>
            <p:nvPr/>
          </p:nvSpPr>
          <p:spPr>
            <a:xfrm>
              <a:off x="1587960" y="2676600"/>
              <a:ext cx="137160" cy="137160"/>
            </a:xfrm>
            <a:custGeom>
              <a:avLst/>
              <a:gdLst/>
              <a:ahLst/>
              <a:rect l="l" t="t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98" name="CustomShape 99"/>
            <p:cNvSpPr/>
            <p:nvPr/>
          </p:nvSpPr>
          <p:spPr>
            <a:xfrm>
              <a:off x="1587960" y="2676600"/>
              <a:ext cx="137160" cy="137160"/>
            </a:xfrm>
            <a:custGeom>
              <a:avLst/>
              <a:gdLst/>
              <a:ahLst/>
              <a:rect l="l" t="t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9" name="Group 100"/>
          <p:cNvGrpSpPr/>
          <p:nvPr/>
        </p:nvGrpSpPr>
        <p:grpSpPr>
          <a:xfrm>
            <a:off x="8493480" y="3880080"/>
            <a:ext cx="529200" cy="700920"/>
            <a:chOff x="8493480" y="3880080"/>
            <a:chExt cx="529200" cy="700920"/>
          </a:xfrm>
        </p:grpSpPr>
        <p:grpSp>
          <p:nvGrpSpPr>
            <p:cNvPr id="300" name="Group 101"/>
            <p:cNvGrpSpPr/>
            <p:nvPr/>
          </p:nvGrpSpPr>
          <p:grpSpPr>
            <a:xfrm>
              <a:off x="8493480" y="3880080"/>
              <a:ext cx="529200" cy="700920"/>
              <a:chOff x="8493480" y="3880080"/>
              <a:chExt cx="529200" cy="700920"/>
            </a:xfrm>
          </p:grpSpPr>
          <p:sp>
            <p:nvSpPr>
              <p:cNvPr id="301" name="CustomShape 102"/>
              <p:cNvSpPr/>
              <p:nvPr/>
            </p:nvSpPr>
            <p:spPr>
              <a:xfrm>
                <a:off x="8493480" y="3880080"/>
                <a:ext cx="529200" cy="700920"/>
              </a:xfrm>
              <a:custGeom>
                <a:avLst/>
                <a:gdLst/>
                <a:ahLst/>
                <a:rect l="l" t="t" r="r" b="b"/>
                <a:pathLst>
                  <a:path w="154" h="204">
                    <a:moveTo>
                      <a:pt x="154" y="12"/>
                    </a:moveTo>
                    <a:cubicBezTo>
                      <a:pt x="154" y="5"/>
                      <a:pt x="148" y="0"/>
                      <a:pt x="14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9"/>
                      <a:pt x="6" y="204"/>
                      <a:pt x="13" y="204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8" y="204"/>
                      <a:pt x="154" y="199"/>
                      <a:pt x="154" y="192"/>
                    </a:cubicBezTo>
                    <a:lnTo>
                      <a:pt x="15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2" name="CustomShape 103"/>
              <p:cNvSpPr/>
              <p:nvPr/>
            </p:nvSpPr>
            <p:spPr>
              <a:xfrm>
                <a:off x="8538480" y="3944880"/>
                <a:ext cx="439920" cy="526320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3" name="CustomShape 104"/>
              <p:cNvSpPr/>
              <p:nvPr/>
            </p:nvSpPr>
            <p:spPr>
              <a:xfrm>
                <a:off x="8737560" y="4505040"/>
                <a:ext cx="41400" cy="44280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4" name="CustomShape 105"/>
              <p:cNvSpPr/>
              <p:nvPr/>
            </p:nvSpPr>
            <p:spPr>
              <a:xfrm>
                <a:off x="8747640" y="3900240"/>
                <a:ext cx="19800" cy="19800"/>
              </a:xfrm>
              <a:prstGeom prst="ellipse">
                <a:avLst/>
              </a:prstGeom>
              <a:solidFill>
                <a:srgbClr val="3e3e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05" name="CustomShape 106"/>
              <p:cNvSpPr/>
              <p:nvPr/>
            </p:nvSpPr>
            <p:spPr>
              <a:xfrm>
                <a:off x="8538480" y="3944880"/>
                <a:ext cx="418320" cy="415440"/>
              </a:xfrm>
              <a:custGeom>
                <a:avLst/>
                <a:gdLst/>
                <a:ahLst/>
                <a:rect l="l" t="t" r="r" b="b"/>
                <a:pathLst>
                  <a:path w="290" h="288">
                    <a:moveTo>
                      <a:pt x="0" y="288"/>
                    </a:moveTo>
                    <a:lnTo>
                      <a:pt x="290" y="0"/>
                    </a:lnTo>
                    <a:lnTo>
                      <a:pt x="0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06" name="CustomShape 107"/>
            <p:cNvSpPr/>
            <p:nvPr/>
          </p:nvSpPr>
          <p:spPr>
            <a:xfrm>
              <a:off x="8609400" y="4081320"/>
              <a:ext cx="297360" cy="298800"/>
            </a:xfrm>
            <a:custGeom>
              <a:avLst/>
              <a:gdLst/>
              <a:ahLst/>
              <a:rect l="l" t="t" r="r" b="b"/>
              <a:pathLst>
                <a:path w="96" h="96">
                  <a:moveTo>
                    <a:pt x="94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2" y="37"/>
                    <a:pt x="81" y="33"/>
                    <a:pt x="79" y="31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2"/>
                    <a:pt x="88" y="22"/>
                    <a:pt x="88" y="21"/>
                  </a:cubicBezTo>
                  <a:cubicBezTo>
                    <a:pt x="88" y="21"/>
                    <a:pt x="88" y="20"/>
                    <a:pt x="88" y="20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8"/>
                    <a:pt x="74" y="8"/>
                    <a:pt x="73" y="8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3" y="15"/>
                    <a:pt x="59" y="14"/>
                    <a:pt x="56" y="1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3" y="15"/>
                    <a:pt x="31" y="1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0" y="8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4" y="37"/>
                    <a:pt x="1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5" y="63"/>
                    <a:pt x="17" y="65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5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2" y="88"/>
                    <a:pt x="23" y="8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3" y="81"/>
                    <a:pt x="37" y="82"/>
                    <a:pt x="40" y="83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41" y="96"/>
                    <a:pt x="42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5" y="96"/>
                    <a:pt x="56" y="95"/>
                    <a:pt x="56" y="9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2"/>
                    <a:pt x="63" y="81"/>
                    <a:pt x="65" y="7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4" y="88"/>
                    <a:pt x="76" y="88"/>
                    <a:pt x="76" y="88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6"/>
                    <a:pt x="88" y="74"/>
                    <a:pt x="88" y="73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81" y="63"/>
                    <a:pt x="82" y="59"/>
                    <a:pt x="83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6" y="54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1"/>
                    <a:pt x="95" y="40"/>
                    <a:pt x="94" y="40"/>
                  </a:cubicBezTo>
                  <a:close/>
                  <a:moveTo>
                    <a:pt x="48" y="64"/>
                  </a:moveTo>
                  <a:cubicBezTo>
                    <a:pt x="39" y="64"/>
                    <a:pt x="32" y="57"/>
                    <a:pt x="32" y="48"/>
                  </a:cubicBezTo>
                  <a:cubicBezTo>
                    <a:pt x="32" y="39"/>
                    <a:pt x="39" y="32"/>
                    <a:pt x="48" y="32"/>
                  </a:cubicBezTo>
                  <a:cubicBezTo>
                    <a:pt x="57" y="32"/>
                    <a:pt x="64" y="39"/>
                    <a:pt x="64" y="48"/>
                  </a:cubicBezTo>
                  <a:cubicBezTo>
                    <a:pt x="64" y="57"/>
                    <a:pt x="57" y="64"/>
                    <a:pt x="48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7" name="Group 108"/>
          <p:cNvGrpSpPr/>
          <p:nvPr/>
        </p:nvGrpSpPr>
        <p:grpSpPr>
          <a:xfrm>
            <a:off x="10178280" y="1613160"/>
            <a:ext cx="702720" cy="701280"/>
            <a:chOff x="10178280" y="1613160"/>
            <a:chExt cx="702720" cy="701280"/>
          </a:xfrm>
        </p:grpSpPr>
        <p:grpSp>
          <p:nvGrpSpPr>
            <p:cNvPr id="308" name="Group 109"/>
            <p:cNvGrpSpPr/>
            <p:nvPr/>
          </p:nvGrpSpPr>
          <p:grpSpPr>
            <a:xfrm>
              <a:off x="10178280" y="1613160"/>
              <a:ext cx="702720" cy="701280"/>
              <a:chOff x="10178280" y="1613160"/>
              <a:chExt cx="702720" cy="701280"/>
            </a:xfrm>
          </p:grpSpPr>
          <p:sp>
            <p:nvSpPr>
              <p:cNvPr id="309" name="CustomShape 110"/>
              <p:cNvSpPr/>
              <p:nvPr/>
            </p:nvSpPr>
            <p:spPr>
              <a:xfrm>
                <a:off x="10178280" y="1613160"/>
                <a:ext cx="481680" cy="591480"/>
              </a:xfrm>
              <a:custGeom>
                <a:avLst/>
                <a:gdLst/>
                <a:ahLst/>
                <a:rect l="l" t="t" r="r" b="b"/>
                <a:pathLst>
                  <a:path w="140" h="172">
                    <a:moveTo>
                      <a:pt x="140" y="166"/>
                    </a:moveTo>
                    <a:cubicBezTo>
                      <a:pt x="140" y="170"/>
                      <a:pt x="138" y="172"/>
                      <a:pt x="134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2" y="172"/>
                      <a:pt x="0" y="170"/>
                      <a:pt x="0" y="1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8" y="0"/>
                      <a:pt x="140" y="2"/>
                      <a:pt x="140" y="6"/>
                    </a:cubicBez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0" name="CustomShape 111"/>
              <p:cNvSpPr/>
              <p:nvPr/>
            </p:nvSpPr>
            <p:spPr>
              <a:xfrm>
                <a:off x="10220040" y="1677960"/>
                <a:ext cx="399240" cy="439920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1" name="CustomShape 112"/>
              <p:cNvSpPr/>
              <p:nvPr/>
            </p:nvSpPr>
            <p:spPr>
              <a:xfrm>
                <a:off x="10398960" y="2138400"/>
                <a:ext cx="41400" cy="44280"/>
              </a:xfrm>
              <a:prstGeom prst="ellipse">
                <a:avLst/>
              </a:prstGeom>
              <a:solidFill>
                <a:srgbClr val="b6bcbd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2" name="CustomShape 113"/>
              <p:cNvSpPr/>
              <p:nvPr/>
            </p:nvSpPr>
            <p:spPr>
              <a:xfrm>
                <a:off x="10575360" y="1874520"/>
                <a:ext cx="305640" cy="439920"/>
              </a:xfrm>
              <a:custGeom>
                <a:avLst/>
                <a:gdLst/>
                <a:ahLst/>
                <a:rect l="l" t="t" r="r" b="b"/>
                <a:pathLst>
                  <a:path w="89" h="128">
                    <a:moveTo>
                      <a:pt x="51" y="64"/>
                    </a:moveTo>
                    <a:cubicBezTo>
                      <a:pt x="51" y="26"/>
                      <a:pt x="25" y="0"/>
                      <a:pt x="25" y="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4" y="39"/>
                    </a:cubicBezTo>
                    <a:cubicBezTo>
                      <a:pt x="2" y="39"/>
                      <a:pt x="0" y="41"/>
                      <a:pt x="0" y="43"/>
                    </a:cubicBezTo>
                    <a:cubicBezTo>
                      <a:pt x="0" y="45"/>
                      <a:pt x="0" y="46"/>
                      <a:pt x="1" y="47"/>
                    </a:cubicBezTo>
                    <a:cubicBezTo>
                      <a:pt x="11" y="61"/>
                      <a:pt x="19" y="77"/>
                      <a:pt x="35" y="90"/>
                    </a:cubicBezTo>
                    <a:cubicBezTo>
                      <a:pt x="45" y="128"/>
                      <a:pt x="45" y="128"/>
                      <a:pt x="45" y="128"/>
                    </a:cubicBezTo>
                    <a:cubicBezTo>
                      <a:pt x="89" y="128"/>
                      <a:pt x="89" y="128"/>
                      <a:pt x="89" y="128"/>
                    </a:cubicBezTo>
                    <a:lnTo>
                      <a:pt x="51" y="64"/>
                    </a:lnTo>
                    <a:close/>
                  </a:path>
                </a:pathLst>
              </a:custGeom>
              <a:solidFill>
                <a:srgbClr val="fbc8c8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3" name="CustomShape 114"/>
              <p:cNvSpPr/>
              <p:nvPr/>
            </p:nvSpPr>
            <p:spPr>
              <a:xfrm>
                <a:off x="10220040" y="1677960"/>
                <a:ext cx="374760" cy="370440"/>
              </a:xfrm>
              <a:custGeom>
                <a:avLst/>
                <a:gdLst/>
                <a:ahLst/>
                <a:rect l="l" t="t" r="r" b="b"/>
                <a:pathLst>
                  <a:path w="260" h="257">
                    <a:moveTo>
                      <a:pt x="0" y="257"/>
                    </a:moveTo>
                    <a:lnTo>
                      <a:pt x="260" y="0"/>
                    </a:lnTo>
                    <a:lnTo>
                      <a:pt x="0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14" name="CustomShape 115"/>
              <p:cNvSpPr/>
              <p:nvPr/>
            </p:nvSpPr>
            <p:spPr>
              <a:xfrm>
                <a:off x="10398960" y="1633320"/>
                <a:ext cx="19800" cy="19800"/>
              </a:xfrm>
              <a:prstGeom prst="ellipse">
                <a:avLst/>
              </a:prstGeom>
              <a:solidFill>
                <a:srgbClr val="3e3e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15" name="CustomShape 116"/>
            <p:cNvSpPr/>
            <p:nvPr/>
          </p:nvSpPr>
          <p:spPr>
            <a:xfrm>
              <a:off x="10266480" y="171504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6" name="CustomShape 117"/>
            <p:cNvSpPr/>
            <p:nvPr/>
          </p:nvSpPr>
          <p:spPr>
            <a:xfrm>
              <a:off x="10378800" y="171504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7" name="CustomShape 118"/>
            <p:cNvSpPr/>
            <p:nvPr/>
          </p:nvSpPr>
          <p:spPr>
            <a:xfrm>
              <a:off x="10490760" y="171504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8" name="CustomShape 119"/>
            <p:cNvSpPr/>
            <p:nvPr/>
          </p:nvSpPr>
          <p:spPr>
            <a:xfrm>
              <a:off x="10266480" y="181152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19" name="CustomShape 120"/>
            <p:cNvSpPr/>
            <p:nvPr/>
          </p:nvSpPr>
          <p:spPr>
            <a:xfrm>
              <a:off x="10378800" y="181152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0" name="CustomShape 121"/>
            <p:cNvSpPr/>
            <p:nvPr/>
          </p:nvSpPr>
          <p:spPr>
            <a:xfrm>
              <a:off x="10490760" y="181152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1" name="CustomShape 122"/>
            <p:cNvSpPr/>
            <p:nvPr/>
          </p:nvSpPr>
          <p:spPr>
            <a:xfrm>
              <a:off x="10266480" y="191268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2" name="CustomShape 123"/>
            <p:cNvSpPr/>
            <p:nvPr/>
          </p:nvSpPr>
          <p:spPr>
            <a:xfrm>
              <a:off x="10378800" y="191268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23" name="CustomShape 124"/>
            <p:cNvSpPr/>
            <p:nvPr/>
          </p:nvSpPr>
          <p:spPr>
            <a:xfrm>
              <a:off x="10490760" y="1912680"/>
              <a:ext cx="79560" cy="76320"/>
            </a:xfrm>
            <a:prstGeom prst="roundRect">
              <a:avLst>
                <a:gd name="adj" fmla="val 16667"/>
              </a:avLst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24" name="CustomShape 125"/>
          <p:cNvSpPr/>
          <p:nvPr/>
        </p:nvSpPr>
        <p:spPr>
          <a:xfrm>
            <a:off x="6436800" y="4338000"/>
            <a:ext cx="1091880" cy="11743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126"/>
          <p:cNvSpPr/>
          <p:nvPr/>
        </p:nvSpPr>
        <p:spPr>
          <a:xfrm flipH="1">
            <a:off x="6221160" y="5515200"/>
            <a:ext cx="1521720" cy="472680"/>
          </a:xfrm>
          <a:prstGeom prst="roundRect">
            <a:avLst>
              <a:gd name="adj" fmla="val 16667"/>
            </a:avLst>
          </a:prstGeom>
          <a:solidFill>
            <a:srgbClr val="d1e1f7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91440" bIns="91440" anchor="ctr">
            <a:spAutoFit/>
          </a:bodyPr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205dab"/>
                </a:solidFill>
                <a:latin typeface="Century Gothic"/>
              </a:rPr>
              <a:t>Desenvolver</a:t>
            </a:r>
            <a:endParaRPr b="0" lang="pt-BR" sz="1600" spc="-1" strike="noStrike">
              <a:latin typeface="Arial"/>
            </a:endParaRPr>
          </a:p>
        </p:txBody>
      </p:sp>
      <p:grpSp>
        <p:nvGrpSpPr>
          <p:cNvPr id="326" name="Group 127"/>
          <p:cNvGrpSpPr/>
          <p:nvPr/>
        </p:nvGrpSpPr>
        <p:grpSpPr>
          <a:xfrm>
            <a:off x="6783840" y="4574520"/>
            <a:ext cx="397800" cy="700920"/>
            <a:chOff x="6783840" y="4574520"/>
            <a:chExt cx="397800" cy="700920"/>
          </a:xfrm>
        </p:grpSpPr>
        <p:grpSp>
          <p:nvGrpSpPr>
            <p:cNvPr id="327" name="Group 128"/>
            <p:cNvGrpSpPr/>
            <p:nvPr/>
          </p:nvGrpSpPr>
          <p:grpSpPr>
            <a:xfrm>
              <a:off x="6783840" y="4574520"/>
              <a:ext cx="397800" cy="700920"/>
              <a:chOff x="6783840" y="4574520"/>
              <a:chExt cx="397800" cy="700920"/>
            </a:xfrm>
          </p:grpSpPr>
          <p:sp>
            <p:nvSpPr>
              <p:cNvPr id="328" name="CustomShape 129"/>
              <p:cNvSpPr/>
              <p:nvPr/>
            </p:nvSpPr>
            <p:spPr>
              <a:xfrm>
                <a:off x="6783840" y="4574520"/>
                <a:ext cx="397800" cy="700920"/>
              </a:xfrm>
              <a:custGeom>
                <a:avLst/>
                <a:gdLst/>
                <a:ahLst/>
                <a:rect l="l" t="t" r="r" b="b"/>
                <a:pathLst>
                  <a:path w="116" h="204">
                    <a:moveTo>
                      <a:pt x="116" y="185"/>
                    </a:moveTo>
                    <a:cubicBezTo>
                      <a:pt x="116" y="196"/>
                      <a:pt x="107" y="204"/>
                      <a:pt x="96" y="204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9" y="204"/>
                      <a:pt x="0" y="196"/>
                      <a:pt x="0" y="18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7" y="0"/>
                      <a:pt x="116" y="8"/>
                      <a:pt x="116" y="19"/>
                    </a:cubicBezTo>
                    <a:lnTo>
                      <a:pt x="116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29" name="CustomShape 130"/>
              <p:cNvSpPr/>
              <p:nvPr/>
            </p:nvSpPr>
            <p:spPr>
              <a:xfrm>
                <a:off x="6808320" y="4704480"/>
                <a:ext cx="350280" cy="439920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0" name="CustomShape 131"/>
              <p:cNvSpPr/>
              <p:nvPr/>
            </p:nvSpPr>
            <p:spPr>
              <a:xfrm>
                <a:off x="6893640" y="4639680"/>
                <a:ext cx="24120" cy="19800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1" name="CustomShape 132"/>
              <p:cNvSpPr/>
              <p:nvPr/>
            </p:nvSpPr>
            <p:spPr>
              <a:xfrm>
                <a:off x="6938280" y="4639680"/>
                <a:ext cx="133920" cy="19800"/>
              </a:xfrm>
              <a:custGeom>
                <a:avLst/>
                <a:gdLst/>
                <a:ahLst/>
                <a:rect l="l" t="t" r="r" b="b"/>
                <a:pathLst>
                  <a:path w="39" h="6">
                    <a:moveTo>
                      <a:pt x="39" y="3"/>
                    </a:moveTo>
                    <a:cubicBezTo>
                      <a:pt x="39" y="5"/>
                      <a:pt x="37" y="6"/>
                      <a:pt x="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7" y="0"/>
                      <a:pt x="39" y="1"/>
                      <a:pt x="39" y="3"/>
                    </a:cubicBez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2" name="CustomShape 133"/>
              <p:cNvSpPr/>
              <p:nvPr/>
            </p:nvSpPr>
            <p:spPr>
              <a:xfrm>
                <a:off x="6938280" y="5166360"/>
                <a:ext cx="89280" cy="89280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3" name="CustomShape 134"/>
              <p:cNvSpPr/>
              <p:nvPr/>
            </p:nvSpPr>
            <p:spPr>
              <a:xfrm>
                <a:off x="6962760" y="5189400"/>
                <a:ext cx="41400" cy="4428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4" name="CustomShape 135"/>
              <p:cNvSpPr/>
              <p:nvPr/>
            </p:nvSpPr>
            <p:spPr>
              <a:xfrm>
                <a:off x="6808320" y="4704480"/>
                <a:ext cx="350280" cy="402120"/>
              </a:xfrm>
              <a:custGeom>
                <a:avLst/>
                <a:gdLst/>
                <a:ahLst/>
                <a:rect l="l" t="t" r="r" b="b"/>
                <a:pathLst>
                  <a:path w="243" h="279">
                    <a:moveTo>
                      <a:pt x="243" y="36"/>
                    </a:moveTo>
                    <a:lnTo>
                      <a:pt x="243" y="0"/>
                    </a:lnTo>
                    <a:lnTo>
                      <a:pt x="0" y="0"/>
                    </a:lnTo>
                    <a:lnTo>
                      <a:pt x="0" y="279"/>
                    </a:lnTo>
                    <a:lnTo>
                      <a:pt x="243" y="36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335" name="Group 136"/>
            <p:cNvGrpSpPr/>
            <p:nvPr/>
          </p:nvGrpSpPr>
          <p:grpSpPr>
            <a:xfrm>
              <a:off x="6864480" y="4900320"/>
              <a:ext cx="236520" cy="94320"/>
              <a:chOff x="6864480" y="4900320"/>
              <a:chExt cx="236520" cy="94320"/>
            </a:xfrm>
          </p:grpSpPr>
          <p:sp>
            <p:nvSpPr>
              <p:cNvPr id="336" name="CustomShape 137"/>
              <p:cNvSpPr/>
              <p:nvPr/>
            </p:nvSpPr>
            <p:spPr>
              <a:xfrm>
                <a:off x="7031880" y="4902120"/>
                <a:ext cx="69120" cy="91440"/>
              </a:xfrm>
              <a:custGeom>
                <a:avLst/>
                <a:gdLst/>
                <a:ahLst/>
                <a:rect l="l" t="t" r="r" b="b"/>
                <a:pathLst>
                  <a:path w="39" h="52">
                    <a:moveTo>
                      <a:pt x="2" y="49"/>
                    </a:moveTo>
                    <a:cubicBezTo>
                      <a:pt x="0" y="46"/>
                      <a:pt x="1" y="42"/>
                      <a:pt x="3" y="4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0"/>
                      <a:pt x="0" y="6"/>
                      <a:pt x="2" y="3"/>
                    </a:cubicBezTo>
                    <a:cubicBezTo>
                      <a:pt x="4" y="0"/>
                      <a:pt x="8" y="0"/>
                      <a:pt x="11" y="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8" y="22"/>
                      <a:pt x="39" y="24"/>
                      <a:pt x="39" y="26"/>
                    </a:cubicBezTo>
                    <a:cubicBezTo>
                      <a:pt x="39" y="28"/>
                      <a:pt x="38" y="30"/>
                      <a:pt x="37" y="31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8" y="52"/>
                      <a:pt x="4" y="52"/>
                      <a:pt x="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7" name="CustomShape 138"/>
              <p:cNvSpPr/>
              <p:nvPr/>
            </p:nvSpPr>
            <p:spPr>
              <a:xfrm>
                <a:off x="6864480" y="4902120"/>
                <a:ext cx="68400" cy="91440"/>
              </a:xfrm>
              <a:custGeom>
                <a:avLst/>
                <a:gdLst/>
                <a:ahLst/>
                <a:rect l="l" t="t" r="r" b="b"/>
                <a:pathLst>
                  <a:path w="39" h="52">
                    <a:moveTo>
                      <a:pt x="28" y="50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24"/>
                      <a:pt x="1" y="22"/>
                      <a:pt x="2" y="2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0"/>
                      <a:pt x="35" y="0"/>
                      <a:pt x="37" y="3"/>
                    </a:cubicBezTo>
                    <a:cubicBezTo>
                      <a:pt x="39" y="6"/>
                      <a:pt x="38" y="10"/>
                      <a:pt x="36" y="12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8" y="42"/>
                      <a:pt x="39" y="46"/>
                      <a:pt x="37" y="49"/>
                    </a:cubicBezTo>
                    <a:cubicBezTo>
                      <a:pt x="35" y="52"/>
                      <a:pt x="31" y="52"/>
                      <a:pt x="2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38" name="CustomShape 139"/>
              <p:cNvSpPr/>
              <p:nvPr/>
            </p:nvSpPr>
            <p:spPr>
              <a:xfrm>
                <a:off x="6952680" y="4900320"/>
                <a:ext cx="59760" cy="94320"/>
              </a:xfrm>
              <a:custGeom>
                <a:avLst/>
                <a:gdLst/>
                <a:ahLst/>
                <a:rect l="l" t="t" r="r" b="b"/>
                <a:pathLst>
                  <a:path w="34" h="54">
                    <a:moveTo>
                      <a:pt x="5" y="52"/>
                    </a:moveTo>
                    <a:cubicBezTo>
                      <a:pt x="1" y="50"/>
                      <a:pt x="0" y="46"/>
                      <a:pt x="2" y="43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2"/>
                      <a:pt x="26" y="0"/>
                      <a:pt x="29" y="2"/>
                    </a:cubicBezTo>
                    <a:cubicBezTo>
                      <a:pt x="33" y="4"/>
                      <a:pt x="34" y="7"/>
                      <a:pt x="32" y="1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2"/>
                      <a:pt x="8" y="54"/>
                      <a:pt x="5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roup 1"/>
          <p:cNvGrpSpPr/>
          <p:nvPr/>
        </p:nvGrpSpPr>
        <p:grpSpPr>
          <a:xfrm>
            <a:off x="0" y="4953960"/>
            <a:ext cx="12191760" cy="1909080"/>
            <a:chOff x="0" y="4953960"/>
            <a:chExt cx="12191760" cy="1909080"/>
          </a:xfrm>
        </p:grpSpPr>
        <p:sp>
          <p:nvSpPr>
            <p:cNvPr id="340" name="CustomShape 2"/>
            <p:cNvSpPr/>
            <p:nvPr/>
          </p:nvSpPr>
          <p:spPr>
            <a:xfrm>
              <a:off x="0" y="4953960"/>
              <a:ext cx="12191760" cy="1908720"/>
            </a:xfrm>
            <a:custGeom>
              <a:avLst/>
              <a:gdLst/>
              <a:ah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1" name="CustomShape 3"/>
            <p:cNvSpPr/>
            <p:nvPr/>
          </p:nvSpPr>
          <p:spPr>
            <a:xfrm>
              <a:off x="0" y="5569200"/>
              <a:ext cx="12191760" cy="1293840"/>
            </a:xfrm>
            <a:custGeom>
              <a:avLst/>
              <a:gdLst/>
              <a:ah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2" name="Imagem 4" descr="Interface gráfica do usuário, Texto, Aplicativo, Email&#10;&#10;Descrição gerada automaticamente"/>
          <p:cNvPicPr/>
          <p:nvPr/>
        </p:nvPicPr>
        <p:blipFill>
          <a:blip r:embed="rId1"/>
          <a:stretch/>
        </p:blipFill>
        <p:spPr>
          <a:xfrm>
            <a:off x="532800" y="304920"/>
            <a:ext cx="10935720" cy="585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roup 1"/>
          <p:cNvGrpSpPr/>
          <p:nvPr/>
        </p:nvGrpSpPr>
        <p:grpSpPr>
          <a:xfrm>
            <a:off x="0" y="4953960"/>
            <a:ext cx="12191760" cy="1909080"/>
            <a:chOff x="0" y="4953960"/>
            <a:chExt cx="12191760" cy="1909080"/>
          </a:xfrm>
        </p:grpSpPr>
        <p:sp>
          <p:nvSpPr>
            <p:cNvPr id="344" name="CustomShape 2"/>
            <p:cNvSpPr/>
            <p:nvPr/>
          </p:nvSpPr>
          <p:spPr>
            <a:xfrm>
              <a:off x="0" y="4953960"/>
              <a:ext cx="12191760" cy="1908720"/>
            </a:xfrm>
            <a:custGeom>
              <a:avLst/>
              <a:gdLst/>
              <a:ah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3"/>
            <p:cNvSpPr/>
            <p:nvPr/>
          </p:nvSpPr>
          <p:spPr>
            <a:xfrm>
              <a:off x="0" y="5569200"/>
              <a:ext cx="12191760" cy="1293840"/>
            </a:xfrm>
            <a:custGeom>
              <a:avLst/>
              <a:gdLst/>
              <a:ahLst/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346" name="Picture 46" descr=""/>
          <p:cNvPicPr/>
          <p:nvPr/>
        </p:nvPicPr>
        <p:blipFill>
          <a:blip r:embed="rId1"/>
          <a:stretch/>
        </p:blipFill>
        <p:spPr>
          <a:xfrm>
            <a:off x="4793400" y="501120"/>
            <a:ext cx="5765400" cy="3174120"/>
          </a:xfrm>
          <a:prstGeom prst="rect">
            <a:avLst/>
          </a:prstGeom>
          <a:ln>
            <a:noFill/>
          </a:ln>
          <a:effectLst>
            <a:outerShdw algn="tl" blurRad="381000" dir="5400000" dist="190440" rotWithShape="0">
              <a:srgbClr val="000000">
                <a:alpha val="12000"/>
              </a:srgbClr>
            </a:outerShdw>
          </a:effectLst>
        </p:spPr>
      </p:pic>
      <p:pic>
        <p:nvPicPr>
          <p:cNvPr id="347" name="Picture 47" descr=""/>
          <p:cNvPicPr/>
          <p:nvPr/>
        </p:nvPicPr>
        <p:blipFill>
          <a:blip r:embed="rId2"/>
          <a:srcRect l="11482" t="10826" r="53810" b="3668"/>
          <a:stretch/>
        </p:blipFill>
        <p:spPr>
          <a:xfrm>
            <a:off x="7986600" y="3791880"/>
            <a:ext cx="3097800" cy="2243880"/>
          </a:xfrm>
          <a:prstGeom prst="rect">
            <a:avLst/>
          </a:prstGeom>
          <a:ln>
            <a:noFill/>
          </a:ln>
          <a:effectLst>
            <a:outerShdw algn="tl" blurRad="381000" dir="5400000" dist="190440" rotWithShape="0">
              <a:srgbClr val="000000">
                <a:alpha val="20000"/>
              </a:srgbClr>
            </a:outerShdw>
          </a:effectLst>
        </p:spPr>
      </p:pic>
      <p:pic>
        <p:nvPicPr>
          <p:cNvPr id="348" name="Picture 49" descr=""/>
          <p:cNvPicPr/>
          <p:nvPr/>
        </p:nvPicPr>
        <p:blipFill>
          <a:blip r:embed="rId3"/>
          <a:srcRect l="0" t="0" r="42047" b="9282"/>
          <a:stretch/>
        </p:blipFill>
        <p:spPr>
          <a:xfrm>
            <a:off x="4117680" y="3913920"/>
            <a:ext cx="3658320" cy="2243880"/>
          </a:xfrm>
          <a:prstGeom prst="rect">
            <a:avLst/>
          </a:prstGeom>
          <a:ln>
            <a:noFill/>
          </a:ln>
        </p:spPr>
      </p:pic>
      <p:grpSp>
        <p:nvGrpSpPr>
          <p:cNvPr id="349" name="Group 4"/>
          <p:cNvGrpSpPr/>
          <p:nvPr/>
        </p:nvGrpSpPr>
        <p:grpSpPr>
          <a:xfrm>
            <a:off x="372960" y="260280"/>
            <a:ext cx="8397720" cy="3854520"/>
            <a:chOff x="372960" y="260280"/>
            <a:chExt cx="8397720" cy="3854520"/>
          </a:xfrm>
        </p:grpSpPr>
        <p:sp>
          <p:nvSpPr>
            <p:cNvPr id="350" name="CustomShape 5"/>
            <p:cNvSpPr/>
            <p:nvPr/>
          </p:nvSpPr>
          <p:spPr>
            <a:xfrm>
              <a:off x="372960" y="260280"/>
              <a:ext cx="3432600" cy="487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pt-BR" sz="3200" spc="-1" strike="noStrike">
                  <a:solidFill>
                    <a:srgbClr val="083d65"/>
                  </a:solidFill>
                  <a:latin typeface="Segoe UI"/>
                  <a:ea typeface="Open Sans"/>
                </a:rPr>
                <a:t>Ideação</a:t>
              </a:r>
              <a:endParaRPr b="0" lang="pt-BR" sz="3200" spc="-1" strike="noStrike">
                <a:latin typeface="Arial"/>
              </a:endParaRPr>
            </a:p>
          </p:txBody>
        </p:sp>
        <p:grpSp>
          <p:nvGrpSpPr>
            <p:cNvPr id="351" name="Group 6"/>
            <p:cNvGrpSpPr/>
            <p:nvPr/>
          </p:nvGrpSpPr>
          <p:grpSpPr>
            <a:xfrm>
              <a:off x="548640" y="419760"/>
              <a:ext cx="8222040" cy="3695040"/>
              <a:chOff x="548640" y="419760"/>
              <a:chExt cx="8222040" cy="3695040"/>
            </a:xfrm>
          </p:grpSpPr>
          <p:grpSp>
            <p:nvGrpSpPr>
              <p:cNvPr id="352" name="Group 7"/>
              <p:cNvGrpSpPr/>
              <p:nvPr/>
            </p:nvGrpSpPr>
            <p:grpSpPr>
              <a:xfrm>
                <a:off x="4129560" y="419760"/>
                <a:ext cx="4641120" cy="3695040"/>
                <a:chOff x="4129560" y="419760"/>
                <a:chExt cx="4641120" cy="3695040"/>
              </a:xfrm>
            </p:grpSpPr>
            <p:grpSp>
              <p:nvGrpSpPr>
                <p:cNvPr id="353" name="Group 8"/>
                <p:cNvGrpSpPr/>
                <p:nvPr/>
              </p:nvGrpSpPr>
              <p:grpSpPr>
                <a:xfrm>
                  <a:off x="4129560" y="3617280"/>
                  <a:ext cx="805680" cy="486720"/>
                  <a:chOff x="4129560" y="3617280"/>
                  <a:chExt cx="805680" cy="486720"/>
                </a:xfrm>
              </p:grpSpPr>
              <p:sp>
                <p:nvSpPr>
                  <p:cNvPr id="354" name="CustomShape 9"/>
                  <p:cNvSpPr/>
                  <p:nvPr/>
                </p:nvSpPr>
                <p:spPr>
                  <a:xfrm rot="5400000">
                    <a:off x="4389480" y="3357360"/>
                    <a:ext cx="285840" cy="805680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55" name="CustomShape 10"/>
                  <p:cNvSpPr/>
                  <p:nvPr/>
                </p:nvSpPr>
                <p:spPr>
                  <a:xfrm>
                    <a:off x="4233240" y="3617640"/>
                    <a:ext cx="628200" cy="4863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rIns="0" tIns="0" bIns="0">
                    <a:sp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pt-BR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Depois</a:t>
                    </a:r>
                    <a:endParaRPr b="0" lang="pt-BR" sz="16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356" name="Group 11"/>
                <p:cNvGrpSpPr/>
                <p:nvPr/>
              </p:nvGrpSpPr>
              <p:grpSpPr>
                <a:xfrm>
                  <a:off x="7965000" y="3617280"/>
                  <a:ext cx="805680" cy="497520"/>
                  <a:chOff x="7965000" y="3617280"/>
                  <a:chExt cx="805680" cy="497520"/>
                </a:xfrm>
              </p:grpSpPr>
              <p:sp>
                <p:nvSpPr>
                  <p:cNvPr id="357" name="CustomShape 12"/>
                  <p:cNvSpPr/>
                  <p:nvPr/>
                </p:nvSpPr>
                <p:spPr>
                  <a:xfrm rot="5400000">
                    <a:off x="8224920" y="3357360"/>
                    <a:ext cx="285840" cy="80568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58" name="CustomShape 13"/>
                  <p:cNvSpPr/>
                  <p:nvPr/>
                </p:nvSpPr>
                <p:spPr>
                  <a:xfrm>
                    <a:off x="8059680" y="3628440"/>
                    <a:ext cx="628200" cy="48636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rIns="0" tIns="0" bIns="0">
                    <a:sp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pt-BR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Depois</a:t>
                    </a:r>
                    <a:endParaRPr b="0" lang="pt-BR" sz="1600" spc="-1" strike="noStrike">
                      <a:latin typeface="Arial"/>
                    </a:endParaRPr>
                  </a:p>
                </p:txBody>
              </p:sp>
            </p:grpSp>
            <p:grpSp>
              <p:nvGrpSpPr>
                <p:cNvPr id="359" name="Group 14"/>
                <p:cNvGrpSpPr/>
                <p:nvPr/>
              </p:nvGrpSpPr>
              <p:grpSpPr>
                <a:xfrm>
                  <a:off x="5064480" y="419760"/>
                  <a:ext cx="1031400" cy="295560"/>
                  <a:chOff x="5064480" y="419760"/>
                  <a:chExt cx="1031400" cy="295560"/>
                </a:xfrm>
              </p:grpSpPr>
              <p:sp>
                <p:nvSpPr>
                  <p:cNvPr id="360" name="CustomShape 15"/>
                  <p:cNvSpPr/>
                  <p:nvPr/>
                </p:nvSpPr>
                <p:spPr>
                  <a:xfrm rot="5400000">
                    <a:off x="5437080" y="56520"/>
                    <a:ext cx="285840" cy="1031400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/>
                </p:style>
              </p:sp>
              <p:sp>
                <p:nvSpPr>
                  <p:cNvPr id="361" name="CustomShape 16"/>
                  <p:cNvSpPr/>
                  <p:nvPr/>
                </p:nvSpPr>
                <p:spPr>
                  <a:xfrm>
                    <a:off x="5291280" y="419760"/>
                    <a:ext cx="804240" cy="2437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/>
                  <a:fillRef idx="0"/>
                  <a:effectRef idx="0"/>
                  <a:fontRef idx="minor"/>
                </p:style>
                <p:txBody>
                  <a:bodyPr lIns="0" rIns="0" tIns="0" bIns="0">
                    <a:spAutoFit/>
                  </a:bodyPr>
                  <a:p>
                    <a:pPr>
                      <a:lnSpc>
                        <a:spcPct val="100000"/>
                      </a:lnSpc>
                      <a:tabLst>
                        <a:tab algn="l" pos="0"/>
                      </a:tabLst>
                    </a:pPr>
                    <a:r>
                      <a:rPr b="0" lang="pt-BR" sz="1600" spc="-1" strike="noStrike">
                        <a:solidFill>
                          <a:srgbClr val="ffffff"/>
                        </a:solidFill>
                        <a:latin typeface="Calibri"/>
                      </a:rPr>
                      <a:t>Antes</a:t>
                    </a:r>
                    <a:endParaRPr b="0" lang="pt-BR" sz="1600" spc="-1" strike="noStrike">
                      <a:latin typeface="Arial"/>
                    </a:endParaRPr>
                  </a:p>
                </p:txBody>
              </p:sp>
            </p:grpSp>
          </p:grpSp>
          <p:sp>
            <p:nvSpPr>
              <p:cNvPr id="362" name="CustomShape 17"/>
              <p:cNvSpPr/>
              <p:nvPr/>
            </p:nvSpPr>
            <p:spPr>
              <a:xfrm>
                <a:off x="548640" y="1872720"/>
                <a:ext cx="577440" cy="576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</p:grpSp>
      <p:pic>
        <p:nvPicPr>
          <p:cNvPr id="363" name="Imagem 24" descr="Gráfico&#10;&#10;Descrição gerada automaticamente"/>
          <p:cNvPicPr/>
          <p:nvPr/>
        </p:nvPicPr>
        <p:blipFill>
          <a:blip r:embed="rId4"/>
          <a:srcRect l="2316" t="7330" r="2308" b="14619"/>
          <a:stretch/>
        </p:blipFill>
        <p:spPr>
          <a:xfrm>
            <a:off x="223920" y="1546560"/>
            <a:ext cx="3561480" cy="4021920"/>
          </a:xfrm>
          <a:prstGeom prst="rect">
            <a:avLst/>
          </a:prstGeom>
          <a:ln>
            <a:noFill/>
          </a:ln>
        </p:spPr>
      </p:pic>
      <p:sp>
        <p:nvSpPr>
          <p:cNvPr id="364" name="CustomShape 18"/>
          <p:cNvSpPr/>
          <p:nvPr/>
        </p:nvSpPr>
        <p:spPr>
          <a:xfrm rot="5400000">
            <a:off x="500040" y="740520"/>
            <a:ext cx="281160" cy="12805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9"/>
          <p:cNvSpPr/>
          <p:nvPr/>
        </p:nvSpPr>
        <p:spPr>
          <a:xfrm>
            <a:off x="235800" y="1240560"/>
            <a:ext cx="80424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600" spc="-1" strike="noStrike">
                <a:solidFill>
                  <a:srgbClr val="ffffff"/>
                </a:solidFill>
                <a:latin typeface="Calibri"/>
              </a:rPr>
              <a:t>Pesquisa</a:t>
            </a:r>
            <a:endParaRPr b="0" lang="pt-B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71680" y="1283400"/>
            <a:ext cx="350676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90000"/>
              </a:lnSpc>
            </a:pPr>
            <a:r>
              <a:rPr b="1" lang="pt-BR" sz="3600" spc="-1" strike="noStrike">
                <a:solidFill>
                  <a:srgbClr val="000000"/>
                </a:solidFill>
                <a:latin typeface="Century Gothic"/>
              </a:rPr>
              <a:t>Proposta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09CA0DA5-CE7E-4488-86B3-9C9AB9214FDF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368" name="CustomShape 3"/>
          <p:cNvSpPr/>
          <p:nvPr/>
        </p:nvSpPr>
        <p:spPr>
          <a:xfrm>
            <a:off x="6963120" y="1344960"/>
            <a:ext cx="2787120" cy="4861080"/>
          </a:xfrm>
          <a:custGeom>
            <a:avLst/>
            <a:gdLst/>
            <a:ahLst/>
            <a:rect l="l" t="t" r="r" b="b"/>
            <a:pathLst>
              <a:path w="727" h="1268">
                <a:moveTo>
                  <a:pt x="727" y="71"/>
                </a:moveTo>
                <a:cubicBezTo>
                  <a:pt x="727" y="1197"/>
                  <a:pt x="727" y="1197"/>
                  <a:pt x="727" y="1197"/>
                </a:cubicBezTo>
                <a:cubicBezTo>
                  <a:pt x="727" y="1237"/>
                  <a:pt x="696" y="1268"/>
                  <a:pt x="656" y="1268"/>
                </a:cubicBezTo>
                <a:cubicBezTo>
                  <a:pt x="71" y="1268"/>
                  <a:pt x="71" y="1268"/>
                  <a:pt x="71" y="1268"/>
                </a:cubicBezTo>
                <a:cubicBezTo>
                  <a:pt x="32" y="1268"/>
                  <a:pt x="0" y="1237"/>
                  <a:pt x="0" y="1197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656" y="0"/>
                  <a:pt x="656" y="0"/>
                  <a:pt x="656" y="0"/>
                </a:cubicBezTo>
                <a:cubicBezTo>
                  <a:pt x="696" y="0"/>
                  <a:pt x="727" y="32"/>
                  <a:pt x="727" y="7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9" name="CustomShape 4"/>
          <p:cNvSpPr/>
          <p:nvPr/>
        </p:nvSpPr>
        <p:spPr>
          <a:xfrm>
            <a:off x="7062840" y="1633680"/>
            <a:ext cx="2576880" cy="4128480"/>
          </a:xfrm>
          <a:custGeom>
            <a:avLst/>
            <a:gdLst/>
            <a:ahLst/>
            <a:rect l="l" t="t" r="r" b="b"/>
            <a:pathLst>
              <a:path w="672" h="1077">
                <a:moveTo>
                  <a:pt x="64" y="0"/>
                </a:moveTo>
                <a:cubicBezTo>
                  <a:pt x="608" y="0"/>
                  <a:pt x="608" y="0"/>
                  <a:pt x="608" y="0"/>
                </a:cubicBezTo>
                <a:cubicBezTo>
                  <a:pt x="625" y="0"/>
                  <a:pt x="640" y="7"/>
                  <a:pt x="652" y="18"/>
                </a:cubicBezTo>
                <a:cubicBezTo>
                  <a:pt x="664" y="29"/>
                  <a:pt x="672" y="46"/>
                  <a:pt x="672" y="65"/>
                </a:cubicBezTo>
                <a:cubicBezTo>
                  <a:pt x="672" y="1013"/>
                  <a:pt x="672" y="1013"/>
                  <a:pt x="672" y="1013"/>
                </a:cubicBezTo>
                <a:cubicBezTo>
                  <a:pt x="672" y="1039"/>
                  <a:pt x="657" y="1060"/>
                  <a:pt x="636" y="1071"/>
                </a:cubicBezTo>
                <a:cubicBezTo>
                  <a:pt x="628" y="1075"/>
                  <a:pt x="618" y="1077"/>
                  <a:pt x="608" y="1077"/>
                </a:cubicBezTo>
                <a:cubicBezTo>
                  <a:pt x="64" y="1077"/>
                  <a:pt x="64" y="1077"/>
                  <a:pt x="64" y="1077"/>
                </a:cubicBezTo>
                <a:cubicBezTo>
                  <a:pt x="28" y="1077"/>
                  <a:pt x="0" y="1049"/>
                  <a:pt x="0" y="101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29"/>
                  <a:pt x="28" y="0"/>
                  <a:pt x="64" y="0"/>
                </a:cubicBezTo>
              </a:path>
            </a:pathLst>
          </a:custGeom>
          <a:solidFill>
            <a:srgbClr val="205da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0" name="CustomShape 5"/>
          <p:cNvSpPr/>
          <p:nvPr/>
        </p:nvSpPr>
        <p:spPr>
          <a:xfrm>
            <a:off x="7718760" y="1344960"/>
            <a:ext cx="1279440" cy="334440"/>
          </a:xfrm>
          <a:custGeom>
            <a:avLst/>
            <a:gdLst/>
            <a:ahLst/>
            <a:rect l="l" t="t" r="r" b="b"/>
            <a:pathLst>
              <a:path w="334" h="87">
                <a:moveTo>
                  <a:pt x="334" y="0"/>
                </a:moveTo>
                <a:cubicBezTo>
                  <a:pt x="325" y="27"/>
                  <a:pt x="325" y="27"/>
                  <a:pt x="325" y="27"/>
                </a:cubicBezTo>
                <a:cubicBezTo>
                  <a:pt x="314" y="63"/>
                  <a:pt x="281" y="87"/>
                  <a:pt x="243" y="87"/>
                </a:cubicBezTo>
                <a:cubicBezTo>
                  <a:pt x="90" y="87"/>
                  <a:pt x="90" y="87"/>
                  <a:pt x="90" y="87"/>
                </a:cubicBezTo>
                <a:cubicBezTo>
                  <a:pt x="53" y="87"/>
                  <a:pt x="20" y="63"/>
                  <a:pt x="9" y="27"/>
                </a:cubicBezTo>
                <a:cubicBezTo>
                  <a:pt x="0" y="0"/>
                  <a:pt x="0" y="0"/>
                  <a:pt x="0" y="0"/>
                </a:cubicBezTo>
                <a:cubicBezTo>
                  <a:pt x="334" y="0"/>
                  <a:pt x="334" y="0"/>
                  <a:pt x="3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6"/>
          <p:cNvSpPr/>
          <p:nvPr/>
        </p:nvSpPr>
        <p:spPr>
          <a:xfrm>
            <a:off x="8174160" y="5712840"/>
            <a:ext cx="365040" cy="36324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2" name="CustomShape 7"/>
          <p:cNvSpPr/>
          <p:nvPr/>
        </p:nvSpPr>
        <p:spPr>
          <a:xfrm>
            <a:off x="8055720" y="1482840"/>
            <a:ext cx="606240" cy="123840"/>
          </a:xfrm>
          <a:custGeom>
            <a:avLst/>
            <a:gdLst/>
            <a:ahLst/>
            <a:rect l="l" t="t" r="r" b="b"/>
            <a:pathLst>
              <a:path w="158" h="32">
                <a:moveTo>
                  <a:pt x="158" y="16"/>
                </a:moveTo>
                <a:cubicBezTo>
                  <a:pt x="158" y="16"/>
                  <a:pt x="158" y="16"/>
                  <a:pt x="158" y="16"/>
                </a:cubicBezTo>
                <a:cubicBezTo>
                  <a:pt x="158" y="25"/>
                  <a:pt x="151" y="32"/>
                  <a:pt x="14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1" y="0"/>
                  <a:pt x="158" y="7"/>
                  <a:pt x="158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8"/>
          <p:cNvSpPr/>
          <p:nvPr/>
        </p:nvSpPr>
        <p:spPr>
          <a:xfrm>
            <a:off x="7131600" y="1572840"/>
            <a:ext cx="110520" cy="3912120"/>
          </a:xfrm>
          <a:custGeom>
            <a:avLst/>
            <a:gdLst/>
            <a:ahLst/>
            <a:rect l="l" t="t" r="r" b="b"/>
            <a:pathLst>
              <a:path w="29" h="1021">
                <a:moveTo>
                  <a:pt x="29" y="1021"/>
                </a:moveTo>
                <a:cubicBezTo>
                  <a:pt x="13" y="1021"/>
                  <a:pt x="0" y="1008"/>
                  <a:pt x="0" y="992"/>
                </a:cubicBezTo>
                <a:cubicBezTo>
                  <a:pt x="0" y="490"/>
                  <a:pt x="0" y="490"/>
                  <a:pt x="0" y="490"/>
                </a:cubicBezTo>
                <a:cubicBezTo>
                  <a:pt x="4" y="490"/>
                  <a:pt x="4" y="490"/>
                  <a:pt x="4" y="490"/>
                </a:cubicBezTo>
                <a:cubicBezTo>
                  <a:pt x="4" y="485"/>
                  <a:pt x="3" y="480"/>
                  <a:pt x="0" y="47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29" y="1021"/>
                  <a:pt x="29" y="1021"/>
                  <a:pt x="29" y="1021"/>
                </a:cubicBez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9"/>
          <p:cNvSpPr/>
          <p:nvPr/>
        </p:nvSpPr>
        <p:spPr>
          <a:xfrm>
            <a:off x="8784720" y="2634480"/>
            <a:ext cx="1248840" cy="730440"/>
          </a:xfrm>
          <a:custGeom>
            <a:avLst/>
            <a:gdLst/>
            <a:ahLst/>
            <a:rect l="l" t="t" r="r" b="b"/>
            <a:pathLst>
              <a:path w="326" h="191">
                <a:moveTo>
                  <a:pt x="306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2"/>
                  <a:pt x="10" y="151"/>
                  <a:pt x="21" y="151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306" y="151"/>
                  <a:pt x="306" y="151"/>
                  <a:pt x="306" y="151"/>
                </a:cubicBezTo>
                <a:cubicBezTo>
                  <a:pt x="317" y="151"/>
                  <a:pt x="326" y="142"/>
                  <a:pt x="326" y="131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9"/>
                  <a:pt x="317" y="0"/>
                  <a:pt x="306" y="0"/>
                </a:cubicBezTo>
                <a:close/>
              </a:path>
            </a:pathLst>
          </a:custGeom>
          <a:solidFill>
            <a:srgbClr val="8eb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75" name="Group 10"/>
          <p:cNvGrpSpPr/>
          <p:nvPr/>
        </p:nvGrpSpPr>
        <p:grpSpPr>
          <a:xfrm>
            <a:off x="9198720" y="2747160"/>
            <a:ext cx="691920" cy="350640"/>
            <a:chOff x="9198720" y="2747160"/>
            <a:chExt cx="691920" cy="350640"/>
          </a:xfrm>
        </p:grpSpPr>
        <p:sp>
          <p:nvSpPr>
            <p:cNvPr id="376" name="CustomShape 11"/>
            <p:cNvSpPr/>
            <p:nvPr/>
          </p:nvSpPr>
          <p:spPr>
            <a:xfrm>
              <a:off x="9198720" y="2747160"/>
              <a:ext cx="45540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300" spc="-1" strike="noStrike">
                  <a:solidFill>
                    <a:srgbClr val="162133"/>
                  </a:solidFill>
                  <a:latin typeface="Montserrat ExtraBold"/>
                </a:rPr>
                <a:t>&lt; /</a:t>
              </a:r>
              <a:endParaRPr b="0" lang="pt-BR" sz="2300" spc="-1" strike="noStrike">
                <a:latin typeface="Arial"/>
              </a:endParaRPr>
            </a:p>
          </p:txBody>
        </p:sp>
        <p:sp>
          <p:nvSpPr>
            <p:cNvPr id="377" name="CustomShape 12"/>
            <p:cNvSpPr/>
            <p:nvPr/>
          </p:nvSpPr>
          <p:spPr>
            <a:xfrm>
              <a:off x="9644040" y="2747160"/>
              <a:ext cx="246600" cy="350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0" rIns="0" tIns="0" bIns="0">
              <a:sp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r>
                <a:rPr b="1" lang="en-US" sz="2300" spc="-1" strike="noStrike">
                  <a:solidFill>
                    <a:srgbClr val="162133"/>
                  </a:solidFill>
                  <a:latin typeface="Montserrat ExtraBold"/>
                </a:rPr>
                <a:t>&gt;</a:t>
              </a:r>
              <a:endParaRPr b="0" lang="pt-BR" sz="2300" spc="-1" strike="noStrike">
                <a:latin typeface="Arial"/>
              </a:endParaRPr>
            </a:p>
          </p:txBody>
        </p:sp>
      </p:grpSp>
      <p:sp>
        <p:nvSpPr>
          <p:cNvPr id="378" name="CustomShape 13"/>
          <p:cNvSpPr/>
          <p:nvPr/>
        </p:nvSpPr>
        <p:spPr>
          <a:xfrm>
            <a:off x="8246880" y="3734640"/>
            <a:ext cx="1377000" cy="535320"/>
          </a:xfrm>
          <a:custGeom>
            <a:avLst/>
            <a:gdLst/>
            <a:ahLst/>
            <a:rect l="l" t="t" r="r" b="b"/>
            <a:pathLst>
              <a:path w="359" h="140">
                <a:moveTo>
                  <a:pt x="29" y="140"/>
                </a:moveTo>
                <a:cubicBezTo>
                  <a:pt x="330" y="140"/>
                  <a:pt x="330" y="140"/>
                  <a:pt x="330" y="140"/>
                </a:cubicBezTo>
                <a:cubicBezTo>
                  <a:pt x="346" y="140"/>
                  <a:pt x="359" y="127"/>
                  <a:pt x="359" y="112"/>
                </a:cubicBezTo>
                <a:cubicBezTo>
                  <a:pt x="359" y="29"/>
                  <a:pt x="359" y="29"/>
                  <a:pt x="359" y="29"/>
                </a:cubicBezTo>
                <a:cubicBezTo>
                  <a:pt x="359" y="13"/>
                  <a:pt x="346" y="0"/>
                  <a:pt x="33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7"/>
                  <a:pt x="13" y="140"/>
                  <a:pt x="29" y="140"/>
                </a:cubicBezTo>
                <a:close/>
              </a:path>
            </a:pathLst>
          </a:custGeom>
          <a:solidFill>
            <a:srgbClr val="0c224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14"/>
          <p:cNvSpPr/>
          <p:nvPr/>
        </p:nvSpPr>
        <p:spPr>
          <a:xfrm>
            <a:off x="8396280" y="3834000"/>
            <a:ext cx="173880" cy="64800"/>
          </a:xfrm>
          <a:custGeom>
            <a:avLst/>
            <a:gdLst/>
            <a:ahLst/>
            <a:rect l="l" t="t" r="r" b="b"/>
            <a:pathLst>
              <a:path w="91" h="34">
                <a:moveTo>
                  <a:pt x="91" y="34"/>
                </a:moveTo>
                <a:lnTo>
                  <a:pt x="0" y="34"/>
                </a:lnTo>
                <a:lnTo>
                  <a:pt x="0" y="0"/>
                </a:lnTo>
                <a:lnTo>
                  <a:pt x="91" y="0"/>
                </a:lnTo>
                <a:lnTo>
                  <a:pt x="91" y="34"/>
                </a:lnTo>
                <a:lnTo>
                  <a:pt x="91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15"/>
          <p:cNvSpPr/>
          <p:nvPr/>
        </p:nvSpPr>
        <p:spPr>
          <a:xfrm>
            <a:off x="8665920" y="3834000"/>
            <a:ext cx="309600" cy="64800"/>
          </a:xfrm>
          <a:custGeom>
            <a:avLst/>
            <a:gdLst/>
            <a:ahLst/>
            <a:rect l="l" t="t" r="r" b="b"/>
            <a:pathLst>
              <a:path w="162" h="34">
                <a:moveTo>
                  <a:pt x="162" y="34"/>
                </a:moveTo>
                <a:lnTo>
                  <a:pt x="0" y="34"/>
                </a:lnTo>
                <a:lnTo>
                  <a:pt x="0" y="0"/>
                </a:lnTo>
                <a:lnTo>
                  <a:pt x="162" y="0"/>
                </a:lnTo>
                <a:lnTo>
                  <a:pt x="162" y="34"/>
                </a:lnTo>
                <a:lnTo>
                  <a:pt x="162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16"/>
          <p:cNvSpPr/>
          <p:nvPr/>
        </p:nvSpPr>
        <p:spPr>
          <a:xfrm>
            <a:off x="8516880" y="3967920"/>
            <a:ext cx="149040" cy="64800"/>
          </a:xfrm>
          <a:custGeom>
            <a:avLst/>
            <a:gdLst/>
            <a:ahLst/>
            <a:rect l="l" t="t" r="r" b="b"/>
            <a:pathLst>
              <a:path w="78" h="34">
                <a:moveTo>
                  <a:pt x="78" y="34"/>
                </a:moveTo>
                <a:lnTo>
                  <a:pt x="0" y="34"/>
                </a:lnTo>
                <a:lnTo>
                  <a:pt x="0" y="0"/>
                </a:lnTo>
                <a:lnTo>
                  <a:pt x="78" y="0"/>
                </a:lnTo>
                <a:lnTo>
                  <a:pt x="78" y="34"/>
                </a:lnTo>
                <a:lnTo>
                  <a:pt x="78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17"/>
          <p:cNvSpPr/>
          <p:nvPr/>
        </p:nvSpPr>
        <p:spPr>
          <a:xfrm>
            <a:off x="8761680" y="3967920"/>
            <a:ext cx="669240" cy="64800"/>
          </a:xfrm>
          <a:custGeom>
            <a:avLst/>
            <a:gdLst/>
            <a:ahLst/>
            <a:rect l="l" t="t" r="r" b="b"/>
            <a:pathLst>
              <a:path w="350" h="34">
                <a:moveTo>
                  <a:pt x="350" y="34"/>
                </a:moveTo>
                <a:lnTo>
                  <a:pt x="0" y="34"/>
                </a:lnTo>
                <a:lnTo>
                  <a:pt x="0" y="0"/>
                </a:lnTo>
                <a:lnTo>
                  <a:pt x="350" y="0"/>
                </a:lnTo>
                <a:lnTo>
                  <a:pt x="350" y="34"/>
                </a:lnTo>
                <a:lnTo>
                  <a:pt x="350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3" name="CustomShape 18"/>
          <p:cNvSpPr/>
          <p:nvPr/>
        </p:nvSpPr>
        <p:spPr>
          <a:xfrm>
            <a:off x="8516880" y="4101840"/>
            <a:ext cx="149040" cy="64800"/>
          </a:xfrm>
          <a:custGeom>
            <a:avLst/>
            <a:gdLst/>
            <a:ahLst/>
            <a:rect l="l" t="t" r="r" b="b"/>
            <a:pathLst>
              <a:path w="78" h="34">
                <a:moveTo>
                  <a:pt x="78" y="34"/>
                </a:moveTo>
                <a:lnTo>
                  <a:pt x="0" y="34"/>
                </a:lnTo>
                <a:lnTo>
                  <a:pt x="0" y="0"/>
                </a:lnTo>
                <a:lnTo>
                  <a:pt x="78" y="0"/>
                </a:lnTo>
                <a:lnTo>
                  <a:pt x="78" y="34"/>
                </a:lnTo>
                <a:lnTo>
                  <a:pt x="78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9"/>
          <p:cNvSpPr/>
          <p:nvPr/>
        </p:nvSpPr>
        <p:spPr>
          <a:xfrm>
            <a:off x="8761680" y="4101840"/>
            <a:ext cx="669240" cy="64800"/>
          </a:xfrm>
          <a:custGeom>
            <a:avLst/>
            <a:gdLst/>
            <a:ahLst/>
            <a:rect l="l" t="t" r="r" b="b"/>
            <a:pathLst>
              <a:path w="350" h="34">
                <a:moveTo>
                  <a:pt x="350" y="34"/>
                </a:moveTo>
                <a:lnTo>
                  <a:pt x="0" y="34"/>
                </a:lnTo>
                <a:lnTo>
                  <a:pt x="0" y="0"/>
                </a:lnTo>
                <a:lnTo>
                  <a:pt x="350" y="0"/>
                </a:lnTo>
                <a:lnTo>
                  <a:pt x="350" y="34"/>
                </a:lnTo>
                <a:lnTo>
                  <a:pt x="350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20"/>
          <p:cNvSpPr/>
          <p:nvPr/>
        </p:nvSpPr>
        <p:spPr>
          <a:xfrm>
            <a:off x="7653960" y="0"/>
            <a:ext cx="137520" cy="1813320"/>
          </a:xfrm>
          <a:custGeom>
            <a:avLst/>
            <a:gdLst/>
            <a:ahLst/>
            <a:rect l="l" t="t" r="r" b="b"/>
            <a:pathLst>
              <a:path w="72" h="948">
                <a:moveTo>
                  <a:pt x="72" y="948"/>
                </a:moveTo>
                <a:lnTo>
                  <a:pt x="0" y="948"/>
                </a:lnTo>
                <a:lnTo>
                  <a:pt x="0" y="0"/>
                </a:lnTo>
                <a:lnTo>
                  <a:pt x="72" y="0"/>
                </a:lnTo>
                <a:lnTo>
                  <a:pt x="72" y="948"/>
                </a:lnTo>
                <a:lnTo>
                  <a:pt x="72" y="948"/>
                </a:lnTo>
                <a:close/>
              </a:path>
            </a:pathLst>
          </a:custGeom>
          <a:solidFill>
            <a:srgbClr val="1621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21"/>
          <p:cNvSpPr/>
          <p:nvPr/>
        </p:nvSpPr>
        <p:spPr>
          <a:xfrm>
            <a:off x="7458840" y="1614600"/>
            <a:ext cx="516240" cy="565920"/>
          </a:xfrm>
          <a:custGeom>
            <a:avLst/>
            <a:gdLst/>
            <a:ahLst/>
            <a:rect l="l" t="t" r="r" b="b"/>
            <a:pathLst>
              <a:path w="270" h="296">
                <a:moveTo>
                  <a:pt x="270" y="296"/>
                </a:moveTo>
                <a:lnTo>
                  <a:pt x="0" y="296"/>
                </a:lnTo>
                <a:lnTo>
                  <a:pt x="26" y="0"/>
                </a:lnTo>
                <a:lnTo>
                  <a:pt x="244" y="0"/>
                </a:lnTo>
                <a:lnTo>
                  <a:pt x="270" y="296"/>
                </a:lnTo>
                <a:lnTo>
                  <a:pt x="270" y="296"/>
                </a:lnTo>
                <a:close/>
              </a:path>
            </a:pathLst>
          </a:custGeom>
          <a:solidFill>
            <a:srgbClr val="2230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22"/>
          <p:cNvSpPr/>
          <p:nvPr/>
        </p:nvSpPr>
        <p:spPr>
          <a:xfrm>
            <a:off x="7397640" y="2108520"/>
            <a:ext cx="650160" cy="72360"/>
          </a:xfrm>
          <a:custGeom>
            <a:avLst/>
            <a:gdLst/>
            <a:ahLst/>
            <a:rect l="l" t="t" r="r" b="b"/>
            <a:pathLst>
              <a:path w="170" h="19">
                <a:moveTo>
                  <a:pt x="1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6" y="0"/>
                  <a:pt x="170" y="4"/>
                  <a:pt x="170" y="9"/>
                </a:cubicBezTo>
                <a:cubicBezTo>
                  <a:pt x="170" y="14"/>
                  <a:pt x="166" y="19"/>
                  <a:pt x="160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4"/>
                  <a:pt x="0" y="9"/>
                </a:cubicBezTo>
                <a:cubicBezTo>
                  <a:pt x="0" y="4"/>
                  <a:pt x="5" y="0"/>
                  <a:pt x="10" y="0"/>
                </a:cubicBezTo>
                <a:close/>
              </a:path>
            </a:pathLst>
          </a:custGeom>
          <a:solidFill>
            <a:srgbClr val="1621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8" name="CustomShape 23"/>
          <p:cNvSpPr/>
          <p:nvPr/>
        </p:nvSpPr>
        <p:spPr>
          <a:xfrm>
            <a:off x="7204320" y="2181240"/>
            <a:ext cx="372600" cy="671040"/>
          </a:xfrm>
          <a:custGeom>
            <a:avLst/>
            <a:gdLst/>
            <a:ahLst/>
            <a:rect l="l" t="t" r="r" b="b"/>
            <a:pathLst>
              <a:path w="97" h="175">
                <a:moveTo>
                  <a:pt x="66" y="0"/>
                </a:moveTo>
                <a:cubicBezTo>
                  <a:pt x="0" y="82"/>
                  <a:pt x="0" y="82"/>
                  <a:pt x="0" y="82"/>
                </a:cubicBezTo>
                <a:cubicBezTo>
                  <a:pt x="41" y="175"/>
                  <a:pt x="41" y="175"/>
                  <a:pt x="41" y="175"/>
                </a:cubicBezTo>
                <a:cubicBezTo>
                  <a:pt x="41" y="175"/>
                  <a:pt x="82" y="175"/>
                  <a:pt x="31" y="79"/>
                </a:cubicBezTo>
                <a:cubicBezTo>
                  <a:pt x="97" y="0"/>
                  <a:pt x="97" y="0"/>
                  <a:pt x="97" y="0"/>
                </a:cubicBezTo>
                <a:cubicBezTo>
                  <a:pt x="66" y="0"/>
                  <a:pt x="66" y="0"/>
                  <a:pt x="66" y="0"/>
                </a:cubicBezTo>
                <a:close/>
              </a:path>
            </a:pathLst>
          </a:custGeom>
          <a:solidFill>
            <a:srgbClr val="2230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24"/>
          <p:cNvSpPr/>
          <p:nvPr/>
        </p:nvSpPr>
        <p:spPr>
          <a:xfrm>
            <a:off x="7864200" y="2181240"/>
            <a:ext cx="366840" cy="671040"/>
          </a:xfrm>
          <a:custGeom>
            <a:avLst/>
            <a:gdLst/>
            <a:ahLst/>
            <a:rect l="l" t="t" r="r" b="b"/>
            <a:pathLst>
              <a:path w="96" h="175">
                <a:moveTo>
                  <a:pt x="30" y="0"/>
                </a:moveTo>
                <a:cubicBezTo>
                  <a:pt x="96" y="82"/>
                  <a:pt x="96" y="82"/>
                  <a:pt x="96" y="82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5" y="175"/>
                  <a:pt x="14" y="175"/>
                  <a:pt x="65" y="79"/>
                </a:cubicBezTo>
                <a:cubicBezTo>
                  <a:pt x="0" y="0"/>
                  <a:pt x="0" y="0"/>
                  <a:pt x="0" y="0"/>
                </a:cubicBezTo>
                <a:cubicBezTo>
                  <a:pt x="30" y="0"/>
                  <a:pt x="30" y="0"/>
                  <a:pt x="30" y="0"/>
                </a:cubicBezTo>
                <a:close/>
              </a:path>
            </a:pathLst>
          </a:custGeom>
          <a:solidFill>
            <a:srgbClr val="22304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25"/>
          <p:cNvSpPr/>
          <p:nvPr/>
        </p:nvSpPr>
        <p:spPr>
          <a:xfrm>
            <a:off x="7420320" y="2557800"/>
            <a:ext cx="596520" cy="592560"/>
          </a:xfrm>
          <a:custGeom>
            <a:avLst/>
            <a:gdLst/>
            <a:ahLst/>
            <a:rect l="l" t="t" r="r" b="b"/>
            <a:pathLst>
              <a:path w="156" h="155">
                <a:moveTo>
                  <a:pt x="125" y="155"/>
                </a:moveTo>
                <a:cubicBezTo>
                  <a:pt x="30" y="155"/>
                  <a:pt x="30" y="155"/>
                  <a:pt x="30" y="155"/>
                </a:cubicBezTo>
                <a:cubicBezTo>
                  <a:pt x="14" y="155"/>
                  <a:pt x="0" y="141"/>
                  <a:pt x="0" y="1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42" y="0"/>
                  <a:pt x="156" y="13"/>
                  <a:pt x="156" y="30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6" y="141"/>
                  <a:pt x="142" y="155"/>
                  <a:pt x="125" y="155"/>
                </a:cubicBezTo>
                <a:close/>
              </a:path>
            </a:pathLst>
          </a:custGeom>
          <a:solidFill>
            <a:srgbClr val="f15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26"/>
          <p:cNvSpPr/>
          <p:nvPr/>
        </p:nvSpPr>
        <p:spPr>
          <a:xfrm>
            <a:off x="7500960" y="2634480"/>
            <a:ext cx="435960" cy="439560"/>
          </a:xfrm>
          <a:custGeom>
            <a:avLst/>
            <a:gdLst/>
            <a:ahLst/>
            <a:rect l="l" t="t" r="r" b="b"/>
            <a:pathLst>
              <a:path w="114" h="115">
                <a:moveTo>
                  <a:pt x="57" y="92"/>
                </a:moveTo>
                <a:cubicBezTo>
                  <a:pt x="38" y="92"/>
                  <a:pt x="22" y="76"/>
                  <a:pt x="22" y="57"/>
                </a:cubicBezTo>
                <a:cubicBezTo>
                  <a:pt x="22" y="38"/>
                  <a:pt x="38" y="23"/>
                  <a:pt x="57" y="23"/>
                </a:cubicBezTo>
                <a:cubicBezTo>
                  <a:pt x="76" y="23"/>
                  <a:pt x="91" y="38"/>
                  <a:pt x="91" y="57"/>
                </a:cubicBezTo>
                <a:cubicBezTo>
                  <a:pt x="91" y="76"/>
                  <a:pt x="76" y="92"/>
                  <a:pt x="57" y="92"/>
                </a:cubicBezTo>
                <a:close/>
                <a:moveTo>
                  <a:pt x="114" y="69"/>
                </a:moveTo>
                <a:cubicBezTo>
                  <a:pt x="114" y="46"/>
                  <a:pt x="114" y="46"/>
                  <a:pt x="114" y="46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99" y="41"/>
                  <a:pt x="98" y="39"/>
                  <a:pt x="97" y="37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89" y="9"/>
                  <a:pt x="89" y="9"/>
                  <a:pt x="89" y="9"/>
                </a:cubicBezTo>
                <a:cubicBezTo>
                  <a:pt x="77" y="17"/>
                  <a:pt x="77" y="17"/>
                  <a:pt x="77" y="17"/>
                </a:cubicBezTo>
                <a:cubicBezTo>
                  <a:pt x="75" y="16"/>
                  <a:pt x="73" y="15"/>
                  <a:pt x="71" y="14"/>
                </a:cubicBezTo>
                <a:cubicBezTo>
                  <a:pt x="68" y="0"/>
                  <a:pt x="68" y="0"/>
                  <a:pt x="6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14"/>
                  <a:pt x="43" y="14"/>
                  <a:pt x="43" y="14"/>
                </a:cubicBezTo>
                <a:cubicBezTo>
                  <a:pt x="40" y="15"/>
                  <a:pt x="38" y="16"/>
                  <a:pt x="36" y="17"/>
                </a:cubicBezTo>
                <a:cubicBezTo>
                  <a:pt x="25" y="9"/>
                  <a:pt x="25" y="9"/>
                  <a:pt x="25" y="9"/>
                </a:cubicBezTo>
                <a:cubicBezTo>
                  <a:pt x="8" y="25"/>
                  <a:pt x="8" y="25"/>
                  <a:pt x="8" y="25"/>
                </a:cubicBezTo>
                <a:cubicBezTo>
                  <a:pt x="16" y="37"/>
                  <a:pt x="16" y="37"/>
                  <a:pt x="16" y="37"/>
                </a:cubicBezTo>
                <a:cubicBezTo>
                  <a:pt x="15" y="39"/>
                  <a:pt x="14" y="41"/>
                  <a:pt x="14" y="4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69"/>
                  <a:pt x="0" y="69"/>
                  <a:pt x="0" y="69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4"/>
                  <a:pt x="15" y="76"/>
                  <a:pt x="16" y="78"/>
                </a:cubicBezTo>
                <a:cubicBezTo>
                  <a:pt x="8" y="90"/>
                  <a:pt x="8" y="90"/>
                  <a:pt x="8" y="90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36" y="98"/>
                  <a:pt x="36" y="98"/>
                  <a:pt x="36" y="98"/>
                </a:cubicBezTo>
                <a:cubicBezTo>
                  <a:pt x="38" y="99"/>
                  <a:pt x="40" y="100"/>
                  <a:pt x="43" y="100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3" y="100"/>
                  <a:pt x="75" y="99"/>
                  <a:pt x="77" y="98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97" y="78"/>
                  <a:pt x="97" y="78"/>
                  <a:pt x="97" y="78"/>
                </a:cubicBezTo>
                <a:cubicBezTo>
                  <a:pt x="98" y="76"/>
                  <a:pt x="99" y="74"/>
                  <a:pt x="100" y="71"/>
                </a:cubicBezTo>
                <a:cubicBezTo>
                  <a:pt x="114" y="69"/>
                  <a:pt x="114" y="69"/>
                  <a:pt x="114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92" name="Group 27"/>
          <p:cNvGrpSpPr/>
          <p:nvPr/>
        </p:nvGrpSpPr>
        <p:grpSpPr>
          <a:xfrm>
            <a:off x="5660280" y="3608280"/>
            <a:ext cx="2046960" cy="2597760"/>
            <a:chOff x="5660280" y="3608280"/>
            <a:chExt cx="2046960" cy="2597760"/>
          </a:xfrm>
        </p:grpSpPr>
        <p:sp>
          <p:nvSpPr>
            <p:cNvPr id="393" name="CustomShape 28"/>
            <p:cNvSpPr/>
            <p:nvPr/>
          </p:nvSpPr>
          <p:spPr>
            <a:xfrm>
              <a:off x="6370200" y="3608280"/>
              <a:ext cx="1337040" cy="1776960"/>
            </a:xfrm>
            <a:custGeom>
              <a:avLst/>
              <a:gdLst/>
              <a:ahLst/>
              <a:rect l="l" t="t" r="r" b="b"/>
              <a:pathLst>
                <a:path w="349" h="464">
                  <a:moveTo>
                    <a:pt x="11" y="460"/>
                  </a:moveTo>
                  <a:cubicBezTo>
                    <a:pt x="348" y="10"/>
                    <a:pt x="348" y="10"/>
                    <a:pt x="348" y="10"/>
                  </a:cubicBezTo>
                  <a:cubicBezTo>
                    <a:pt x="349" y="8"/>
                    <a:pt x="349" y="4"/>
                    <a:pt x="347" y="2"/>
                  </a:cubicBezTo>
                  <a:cubicBezTo>
                    <a:pt x="345" y="0"/>
                    <a:pt x="341" y="0"/>
                    <a:pt x="339" y="2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1" y="258"/>
                    <a:pt x="0" y="260"/>
                    <a:pt x="0" y="262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60"/>
                    <a:pt x="3" y="463"/>
                    <a:pt x="6" y="463"/>
                  </a:cubicBezTo>
                  <a:cubicBezTo>
                    <a:pt x="10" y="463"/>
                    <a:pt x="12" y="460"/>
                    <a:pt x="12" y="457"/>
                  </a:cubicBezTo>
                  <a:cubicBezTo>
                    <a:pt x="12" y="265"/>
                    <a:pt x="12" y="265"/>
                    <a:pt x="12" y="265"/>
                  </a:cubicBezTo>
                  <a:cubicBezTo>
                    <a:pt x="312" y="37"/>
                    <a:pt x="312" y="37"/>
                    <a:pt x="312" y="37"/>
                  </a:cubicBezTo>
                  <a:cubicBezTo>
                    <a:pt x="2" y="453"/>
                    <a:pt x="2" y="453"/>
                    <a:pt x="2" y="453"/>
                  </a:cubicBezTo>
                  <a:cubicBezTo>
                    <a:pt x="0" y="456"/>
                    <a:pt x="0" y="460"/>
                    <a:pt x="3" y="462"/>
                  </a:cubicBezTo>
                  <a:cubicBezTo>
                    <a:pt x="5" y="464"/>
                    <a:pt x="9" y="463"/>
                    <a:pt x="11" y="460"/>
                  </a:cubicBez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29"/>
            <p:cNvSpPr/>
            <p:nvPr/>
          </p:nvSpPr>
          <p:spPr>
            <a:xfrm>
              <a:off x="6370200" y="3971880"/>
              <a:ext cx="1065240" cy="808920"/>
            </a:xfrm>
            <a:custGeom>
              <a:avLst/>
              <a:gdLst/>
              <a:ahLst/>
              <a:rect l="l" t="t" r="r" b="b"/>
              <a:pathLst>
                <a:path w="278" h="211">
                  <a:moveTo>
                    <a:pt x="4" y="172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4" y="211"/>
                    <a:pt x="126" y="211"/>
                    <a:pt x="127" y="210"/>
                  </a:cubicBezTo>
                  <a:cubicBezTo>
                    <a:pt x="129" y="208"/>
                    <a:pt x="130" y="207"/>
                    <a:pt x="130" y="205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219" y="84"/>
                    <a:pt x="219" y="84"/>
                    <a:pt x="219" y="84"/>
                  </a:cubicBezTo>
                  <a:cubicBezTo>
                    <a:pt x="220" y="84"/>
                    <a:pt x="222" y="83"/>
                    <a:pt x="223" y="82"/>
                  </a:cubicBezTo>
                  <a:cubicBezTo>
                    <a:pt x="224" y="81"/>
                    <a:pt x="225" y="79"/>
                    <a:pt x="225" y="78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6" y="12"/>
                    <a:pt x="278" y="9"/>
                    <a:pt x="278" y="6"/>
                  </a:cubicBezTo>
                  <a:cubicBezTo>
                    <a:pt x="278" y="2"/>
                    <a:pt x="276" y="0"/>
                    <a:pt x="272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5" y="0"/>
                    <a:pt x="214" y="1"/>
                  </a:cubicBezTo>
                  <a:cubicBezTo>
                    <a:pt x="213" y="2"/>
                    <a:pt x="213" y="4"/>
                    <a:pt x="213" y="6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2" y="72"/>
                    <a:pt x="121" y="72"/>
                    <a:pt x="119" y="73"/>
                  </a:cubicBezTo>
                  <a:cubicBezTo>
                    <a:pt x="118" y="74"/>
                    <a:pt x="118" y="76"/>
                    <a:pt x="118" y="78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5" y="160"/>
                    <a:pt x="2" y="162"/>
                    <a:pt x="1" y="165"/>
                  </a:cubicBezTo>
                  <a:cubicBezTo>
                    <a:pt x="0" y="168"/>
                    <a:pt x="1" y="171"/>
                    <a:pt x="4" y="172"/>
                  </a:cubicBez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5" name="CustomShape 30"/>
            <p:cNvSpPr/>
            <p:nvPr/>
          </p:nvSpPr>
          <p:spPr>
            <a:xfrm>
              <a:off x="5690880" y="4331520"/>
              <a:ext cx="60840" cy="1874520"/>
            </a:xfrm>
            <a:custGeom>
              <a:avLst/>
              <a:gdLst/>
              <a:ahLst/>
              <a:rect l="l" t="t" r="r" b="b"/>
              <a:pathLst>
                <a:path w="32" h="980">
                  <a:moveTo>
                    <a:pt x="32" y="980"/>
                  </a:moveTo>
                  <a:lnTo>
                    <a:pt x="0" y="98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980"/>
                  </a:lnTo>
                  <a:lnTo>
                    <a:pt x="32" y="98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6" name="CustomShape 31"/>
            <p:cNvSpPr/>
            <p:nvPr/>
          </p:nvSpPr>
          <p:spPr>
            <a:xfrm>
              <a:off x="5702400" y="4347000"/>
              <a:ext cx="709560" cy="713160"/>
            </a:xfrm>
            <a:custGeom>
              <a:avLst/>
              <a:gdLst/>
              <a:ahLst/>
              <a:rect l="l" t="t" r="r" b="b"/>
              <a:pathLst>
                <a:path w="371" h="373">
                  <a:moveTo>
                    <a:pt x="371" y="351"/>
                  </a:moveTo>
                  <a:lnTo>
                    <a:pt x="347" y="373"/>
                  </a:lnTo>
                  <a:lnTo>
                    <a:pt x="0" y="22"/>
                  </a:lnTo>
                  <a:lnTo>
                    <a:pt x="22" y="0"/>
                  </a:lnTo>
                  <a:lnTo>
                    <a:pt x="371" y="351"/>
                  </a:lnTo>
                  <a:lnTo>
                    <a:pt x="371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7" name="CustomShape 32"/>
            <p:cNvSpPr/>
            <p:nvPr/>
          </p:nvSpPr>
          <p:spPr>
            <a:xfrm>
              <a:off x="6362280" y="4331520"/>
              <a:ext cx="60840" cy="1874520"/>
            </a:xfrm>
            <a:custGeom>
              <a:avLst/>
              <a:gdLst/>
              <a:ahLst/>
              <a:rect l="l" t="t" r="r" b="b"/>
              <a:pathLst>
                <a:path w="32" h="980">
                  <a:moveTo>
                    <a:pt x="32" y="980"/>
                  </a:moveTo>
                  <a:lnTo>
                    <a:pt x="0" y="98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980"/>
                  </a:lnTo>
                  <a:lnTo>
                    <a:pt x="32" y="98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8" name="CustomShape 33"/>
            <p:cNvSpPr/>
            <p:nvPr/>
          </p:nvSpPr>
          <p:spPr>
            <a:xfrm>
              <a:off x="5702400" y="4347000"/>
              <a:ext cx="709560" cy="713160"/>
            </a:xfrm>
            <a:custGeom>
              <a:avLst/>
              <a:gdLst/>
              <a:ahLst/>
              <a:rect l="l" t="t" r="r" b="b"/>
              <a:pathLst>
                <a:path w="371" h="373">
                  <a:moveTo>
                    <a:pt x="0" y="351"/>
                  </a:moveTo>
                  <a:lnTo>
                    <a:pt x="22" y="373"/>
                  </a:lnTo>
                  <a:lnTo>
                    <a:pt x="371" y="22"/>
                  </a:lnTo>
                  <a:lnTo>
                    <a:pt x="347" y="0"/>
                  </a:lnTo>
                  <a:lnTo>
                    <a:pt x="0" y="351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9" name="CustomShape 34"/>
            <p:cNvSpPr/>
            <p:nvPr/>
          </p:nvSpPr>
          <p:spPr>
            <a:xfrm>
              <a:off x="5721480" y="5049000"/>
              <a:ext cx="671040" cy="60840"/>
            </a:xfrm>
            <a:custGeom>
              <a:avLst/>
              <a:gdLst/>
              <a:ahLst/>
              <a:rect l="l" t="t" r="r" b="b"/>
              <a:pathLst>
                <a:path w="351" h="32">
                  <a:moveTo>
                    <a:pt x="351" y="0"/>
                  </a:moveTo>
                  <a:lnTo>
                    <a:pt x="351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0" name="CustomShape 35"/>
            <p:cNvSpPr/>
            <p:nvPr/>
          </p:nvSpPr>
          <p:spPr>
            <a:xfrm>
              <a:off x="5702400" y="5098680"/>
              <a:ext cx="709560" cy="713160"/>
            </a:xfrm>
            <a:custGeom>
              <a:avLst/>
              <a:gdLst/>
              <a:ahLst/>
              <a:rect l="l" t="t" r="r" b="b"/>
              <a:pathLst>
                <a:path w="371" h="373">
                  <a:moveTo>
                    <a:pt x="371" y="351"/>
                  </a:moveTo>
                  <a:lnTo>
                    <a:pt x="347" y="373"/>
                  </a:lnTo>
                  <a:lnTo>
                    <a:pt x="0" y="22"/>
                  </a:lnTo>
                  <a:lnTo>
                    <a:pt x="22" y="0"/>
                  </a:lnTo>
                  <a:lnTo>
                    <a:pt x="371" y="351"/>
                  </a:lnTo>
                  <a:lnTo>
                    <a:pt x="371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1" name="CustomShape 36"/>
            <p:cNvSpPr/>
            <p:nvPr/>
          </p:nvSpPr>
          <p:spPr>
            <a:xfrm>
              <a:off x="5702400" y="5098680"/>
              <a:ext cx="709560" cy="713160"/>
            </a:xfrm>
            <a:custGeom>
              <a:avLst/>
              <a:gdLst/>
              <a:ahLst/>
              <a:rect l="l" t="t" r="r" b="b"/>
              <a:pathLst>
                <a:path w="371" h="373">
                  <a:moveTo>
                    <a:pt x="0" y="351"/>
                  </a:moveTo>
                  <a:lnTo>
                    <a:pt x="22" y="373"/>
                  </a:lnTo>
                  <a:lnTo>
                    <a:pt x="371" y="22"/>
                  </a:lnTo>
                  <a:lnTo>
                    <a:pt x="347" y="0"/>
                  </a:lnTo>
                  <a:lnTo>
                    <a:pt x="0" y="351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2" name="CustomShape 37"/>
            <p:cNvSpPr/>
            <p:nvPr/>
          </p:nvSpPr>
          <p:spPr>
            <a:xfrm>
              <a:off x="5721480" y="5793120"/>
              <a:ext cx="671040" cy="60840"/>
            </a:xfrm>
            <a:custGeom>
              <a:avLst/>
              <a:gdLst/>
              <a:ahLst/>
              <a:rect l="l" t="t" r="r" b="b"/>
              <a:pathLst>
                <a:path w="351" h="32">
                  <a:moveTo>
                    <a:pt x="351" y="0"/>
                  </a:moveTo>
                  <a:lnTo>
                    <a:pt x="351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3" name="CustomShape 38"/>
            <p:cNvSpPr/>
            <p:nvPr/>
          </p:nvSpPr>
          <p:spPr>
            <a:xfrm>
              <a:off x="5660280" y="4327560"/>
              <a:ext cx="789840" cy="60840"/>
            </a:xfrm>
            <a:custGeom>
              <a:avLst/>
              <a:gdLst/>
              <a:ahLst/>
              <a:rect l="l" t="t" r="r" b="b"/>
              <a:pathLst>
                <a:path w="413" h="32">
                  <a:moveTo>
                    <a:pt x="0" y="32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413" y="32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4" name="CustomShape 39"/>
            <p:cNvSpPr/>
            <p:nvPr/>
          </p:nvSpPr>
          <p:spPr>
            <a:xfrm>
              <a:off x="5664240" y="4239720"/>
              <a:ext cx="785880" cy="22680"/>
            </a:xfrm>
            <a:custGeom>
              <a:avLst/>
              <a:gdLst/>
              <a:ahLst/>
              <a:rect l="l" t="t" r="r" b="b"/>
              <a:pathLst>
                <a:path w="411" h="12">
                  <a:moveTo>
                    <a:pt x="41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411" y="12"/>
                  </a:lnTo>
                  <a:lnTo>
                    <a:pt x="411" y="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5" name="CustomShape 40"/>
            <p:cNvSpPr/>
            <p:nvPr/>
          </p:nvSpPr>
          <p:spPr>
            <a:xfrm>
              <a:off x="6385320" y="4239720"/>
              <a:ext cx="18720" cy="87480"/>
            </a:xfrm>
            <a:custGeom>
              <a:avLst/>
              <a:gdLst/>
              <a:ahLst/>
              <a:rect l="l" t="t" r="r" b="b"/>
              <a:pathLst>
                <a:path w="10" h="46">
                  <a:moveTo>
                    <a:pt x="0" y="46"/>
                  </a:moveTo>
                  <a:lnTo>
                    <a:pt x="10" y="4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6" name="CustomShape 41"/>
            <p:cNvSpPr/>
            <p:nvPr/>
          </p:nvSpPr>
          <p:spPr>
            <a:xfrm>
              <a:off x="5709960" y="4239720"/>
              <a:ext cx="22680" cy="87480"/>
            </a:xfrm>
            <a:custGeom>
              <a:avLst/>
              <a:gdLst/>
              <a:ahLst/>
              <a:rect l="l" t="t" r="r" b="b"/>
              <a:pathLst>
                <a:path w="12" h="46">
                  <a:moveTo>
                    <a:pt x="0" y="46"/>
                  </a:moveTo>
                  <a:lnTo>
                    <a:pt x="12" y="4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7" name="CustomShape 42"/>
            <p:cNvSpPr/>
            <p:nvPr/>
          </p:nvSpPr>
          <p:spPr>
            <a:xfrm>
              <a:off x="5935680" y="4239720"/>
              <a:ext cx="18720" cy="87480"/>
            </a:xfrm>
            <a:custGeom>
              <a:avLst/>
              <a:gdLst/>
              <a:ahLst/>
              <a:rect l="l" t="t" r="r" b="b"/>
              <a:pathLst>
                <a:path w="10" h="46">
                  <a:moveTo>
                    <a:pt x="0" y="46"/>
                  </a:moveTo>
                  <a:lnTo>
                    <a:pt x="10" y="4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8" name="CustomShape 43"/>
            <p:cNvSpPr/>
            <p:nvPr/>
          </p:nvSpPr>
          <p:spPr>
            <a:xfrm>
              <a:off x="6157800" y="4239720"/>
              <a:ext cx="22680" cy="87480"/>
            </a:xfrm>
            <a:custGeom>
              <a:avLst/>
              <a:gdLst/>
              <a:ahLst/>
              <a:rect l="l" t="t" r="r" b="b"/>
              <a:pathLst>
                <a:path w="12" h="46">
                  <a:moveTo>
                    <a:pt x="0" y="46"/>
                  </a:moveTo>
                  <a:lnTo>
                    <a:pt x="12" y="4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09" name="CustomShape 44"/>
            <p:cNvSpPr/>
            <p:nvPr/>
          </p:nvSpPr>
          <p:spPr>
            <a:xfrm>
              <a:off x="7661520" y="3608280"/>
              <a:ext cx="45720" cy="1027080"/>
            </a:xfrm>
            <a:custGeom>
              <a:avLst/>
              <a:gdLst/>
              <a:ahLst/>
              <a:rect l="l" t="t" r="r" b="b"/>
              <a:pathLst>
                <a:path w="12" h="268">
                  <a:moveTo>
                    <a:pt x="0" y="6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0" y="265"/>
                    <a:pt x="2" y="268"/>
                    <a:pt x="6" y="268"/>
                  </a:cubicBezTo>
                  <a:cubicBezTo>
                    <a:pt x="9" y="268"/>
                    <a:pt x="12" y="265"/>
                    <a:pt x="12" y="26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</a:path>
              </a:pathLst>
            </a:custGeom>
            <a:solidFill>
              <a:srgbClr val="0c2240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10" name="CustomShape 45"/>
          <p:cNvSpPr/>
          <p:nvPr/>
        </p:nvSpPr>
        <p:spPr>
          <a:xfrm>
            <a:off x="7188840" y="4612680"/>
            <a:ext cx="1679400" cy="290520"/>
          </a:xfrm>
          <a:custGeom>
            <a:avLst/>
            <a:gdLst/>
            <a:ahLst/>
            <a:rect l="l" t="t" r="r" b="b"/>
            <a:pathLst>
              <a:path w="438" h="76">
                <a:moveTo>
                  <a:pt x="28" y="76"/>
                </a:moveTo>
                <a:cubicBezTo>
                  <a:pt x="410" y="76"/>
                  <a:pt x="410" y="76"/>
                  <a:pt x="410" y="76"/>
                </a:cubicBezTo>
                <a:cubicBezTo>
                  <a:pt x="425" y="76"/>
                  <a:pt x="438" y="63"/>
                  <a:pt x="438" y="47"/>
                </a:cubicBezTo>
                <a:cubicBezTo>
                  <a:pt x="438" y="28"/>
                  <a:pt x="438" y="28"/>
                  <a:pt x="438" y="28"/>
                </a:cubicBezTo>
                <a:cubicBezTo>
                  <a:pt x="438" y="12"/>
                  <a:pt x="425" y="0"/>
                  <a:pt x="41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3"/>
                  <a:pt x="12" y="76"/>
                  <a:pt x="28" y="76"/>
                </a:cubicBezTo>
                <a:close/>
              </a:path>
            </a:pathLst>
          </a:custGeom>
          <a:solidFill>
            <a:srgbClr val="f15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46"/>
          <p:cNvSpPr/>
          <p:nvPr/>
        </p:nvSpPr>
        <p:spPr>
          <a:xfrm>
            <a:off x="8028720" y="4725720"/>
            <a:ext cx="682560" cy="64800"/>
          </a:xfrm>
          <a:custGeom>
            <a:avLst/>
            <a:gdLst/>
            <a:ahLst/>
            <a:rect l="l" t="t" r="r" b="b"/>
            <a:pathLst>
              <a:path w="357" h="34">
                <a:moveTo>
                  <a:pt x="357" y="34"/>
                </a:moveTo>
                <a:lnTo>
                  <a:pt x="0" y="34"/>
                </a:lnTo>
                <a:lnTo>
                  <a:pt x="0" y="0"/>
                </a:lnTo>
                <a:lnTo>
                  <a:pt x="357" y="0"/>
                </a:lnTo>
                <a:lnTo>
                  <a:pt x="357" y="34"/>
                </a:lnTo>
                <a:lnTo>
                  <a:pt x="357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47"/>
          <p:cNvSpPr/>
          <p:nvPr/>
        </p:nvSpPr>
        <p:spPr>
          <a:xfrm>
            <a:off x="7319160" y="4665960"/>
            <a:ext cx="537480" cy="18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-US" sz="1200" spc="-1" strike="noStrike">
                <a:solidFill>
                  <a:srgbClr val="ffffff"/>
                </a:solidFill>
                <a:latin typeface="Montserrat"/>
              </a:rPr>
              <a:t>http://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413" name="CustomShape 48"/>
          <p:cNvSpPr/>
          <p:nvPr/>
        </p:nvSpPr>
        <p:spPr>
          <a:xfrm>
            <a:off x="7626960" y="3593160"/>
            <a:ext cx="110520" cy="10692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49"/>
          <p:cNvSpPr/>
          <p:nvPr/>
        </p:nvSpPr>
        <p:spPr>
          <a:xfrm>
            <a:off x="9808200" y="3899160"/>
            <a:ext cx="542880" cy="581400"/>
          </a:xfrm>
          <a:custGeom>
            <a:avLst/>
            <a:gdLst/>
            <a:ahLst/>
            <a:rect l="l" t="t" r="r" b="b"/>
            <a:pathLst>
              <a:path w="142" h="152">
                <a:moveTo>
                  <a:pt x="70" y="0"/>
                </a:moveTo>
                <a:cubicBezTo>
                  <a:pt x="23" y="24"/>
                  <a:pt x="23" y="24"/>
                  <a:pt x="23" y="24"/>
                </a:cubicBezTo>
                <a:cubicBezTo>
                  <a:pt x="5" y="33"/>
                  <a:pt x="0" y="56"/>
                  <a:pt x="13" y="71"/>
                </a:cubicBezTo>
                <a:cubicBezTo>
                  <a:pt x="84" y="152"/>
                  <a:pt x="84" y="152"/>
                  <a:pt x="84" y="152"/>
                </a:cubicBezTo>
                <a:cubicBezTo>
                  <a:pt x="84" y="152"/>
                  <a:pt x="142" y="95"/>
                  <a:pt x="78" y="66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70" y="0"/>
                  <a:pt x="70" y="0"/>
                  <a:pt x="70" y="0"/>
                </a:cubicBezTo>
                <a:close/>
              </a:path>
            </a:pathLst>
          </a:custGeom>
          <a:solidFill>
            <a:srgbClr val="f48057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50"/>
          <p:cNvSpPr/>
          <p:nvPr/>
        </p:nvSpPr>
        <p:spPr>
          <a:xfrm>
            <a:off x="9800640" y="3753720"/>
            <a:ext cx="520200" cy="585000"/>
          </a:xfrm>
          <a:custGeom>
            <a:avLst/>
            <a:gdLst/>
            <a:ahLst/>
            <a:rect l="l" t="t" r="r" b="b"/>
            <a:pathLst>
              <a:path w="136" h="153">
                <a:moveTo>
                  <a:pt x="76" y="0"/>
                </a:moveTo>
                <a:cubicBezTo>
                  <a:pt x="26" y="18"/>
                  <a:pt x="26" y="18"/>
                  <a:pt x="26" y="18"/>
                </a:cubicBezTo>
                <a:cubicBezTo>
                  <a:pt x="7" y="25"/>
                  <a:pt x="0" y="48"/>
                  <a:pt x="11" y="64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1" y="153"/>
                  <a:pt x="136" y="103"/>
                  <a:pt x="76" y="66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6936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51"/>
          <p:cNvSpPr/>
          <p:nvPr/>
        </p:nvSpPr>
        <p:spPr>
          <a:xfrm>
            <a:off x="9251280" y="3449520"/>
            <a:ext cx="1840320" cy="1216440"/>
          </a:xfrm>
          <a:custGeom>
            <a:avLst/>
            <a:gdLst/>
            <a:ahLst/>
            <a:rect l="l" t="t" r="r" b="b"/>
            <a:pathLst>
              <a:path w="480" h="317">
                <a:moveTo>
                  <a:pt x="480" y="208"/>
                </a:moveTo>
                <a:cubicBezTo>
                  <a:pt x="457" y="208"/>
                  <a:pt x="457" y="208"/>
                  <a:pt x="457" y="208"/>
                </a:cubicBezTo>
                <a:cubicBezTo>
                  <a:pt x="428" y="208"/>
                  <a:pt x="401" y="198"/>
                  <a:pt x="379" y="178"/>
                </a:cubicBezTo>
                <a:cubicBezTo>
                  <a:pt x="200" y="13"/>
                  <a:pt x="200" y="13"/>
                  <a:pt x="200" y="13"/>
                </a:cubicBezTo>
                <a:cubicBezTo>
                  <a:pt x="191" y="4"/>
                  <a:pt x="179" y="0"/>
                  <a:pt x="16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88" y="0"/>
                  <a:pt x="80" y="2"/>
                  <a:pt x="73" y="6"/>
                </a:cubicBezTo>
                <a:cubicBezTo>
                  <a:pt x="13" y="37"/>
                  <a:pt x="13" y="37"/>
                  <a:pt x="13" y="37"/>
                </a:cubicBezTo>
                <a:cubicBezTo>
                  <a:pt x="1" y="42"/>
                  <a:pt x="0" y="59"/>
                  <a:pt x="11" y="66"/>
                </a:cubicBezTo>
                <a:cubicBezTo>
                  <a:pt x="27" y="76"/>
                  <a:pt x="54" y="81"/>
                  <a:pt x="94" y="47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62" y="59"/>
                  <a:pt x="234" y="114"/>
                  <a:pt x="234" y="144"/>
                </a:cubicBezTo>
                <a:cubicBezTo>
                  <a:pt x="233" y="175"/>
                  <a:pt x="215" y="244"/>
                  <a:pt x="169" y="233"/>
                </a:cubicBezTo>
                <a:cubicBezTo>
                  <a:pt x="130" y="224"/>
                  <a:pt x="88" y="206"/>
                  <a:pt x="64" y="221"/>
                </a:cubicBezTo>
                <a:cubicBezTo>
                  <a:pt x="51" y="230"/>
                  <a:pt x="51" y="250"/>
                  <a:pt x="65" y="258"/>
                </a:cubicBezTo>
                <a:cubicBezTo>
                  <a:pt x="86" y="269"/>
                  <a:pt x="123" y="286"/>
                  <a:pt x="176" y="289"/>
                </a:cubicBezTo>
                <a:cubicBezTo>
                  <a:pt x="213" y="292"/>
                  <a:pt x="355" y="317"/>
                  <a:pt x="480" y="317"/>
                </a:cubicBezTo>
                <a:cubicBezTo>
                  <a:pt x="480" y="208"/>
                  <a:pt x="480" y="208"/>
                  <a:pt x="480" y="208"/>
                </a:cubicBezTo>
                <a:close/>
              </a:path>
            </a:pathLst>
          </a:custGeom>
          <a:solidFill>
            <a:srgbClr val="f8a08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52"/>
          <p:cNvSpPr/>
          <p:nvPr/>
        </p:nvSpPr>
        <p:spPr>
          <a:xfrm>
            <a:off x="9300960" y="3491640"/>
            <a:ext cx="213840" cy="238680"/>
          </a:xfrm>
          <a:custGeom>
            <a:avLst/>
            <a:gdLst/>
            <a:ahLst/>
            <a:rect l="l" t="t" r="r" b="b"/>
            <a:pathLst>
              <a:path w="56" h="62">
                <a:moveTo>
                  <a:pt x="0" y="24"/>
                </a:moveTo>
                <a:cubicBezTo>
                  <a:pt x="0" y="24"/>
                  <a:pt x="0" y="62"/>
                  <a:pt x="56" y="24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24"/>
                  <a:pt x="0" y="24"/>
                  <a:pt x="0" y="24"/>
                </a:cubicBezTo>
                <a:close/>
              </a:path>
            </a:pathLst>
          </a:custGeom>
          <a:solidFill>
            <a:srgbClr val="f9ae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53"/>
          <p:cNvSpPr/>
          <p:nvPr/>
        </p:nvSpPr>
        <p:spPr>
          <a:xfrm>
            <a:off x="9496440" y="4308480"/>
            <a:ext cx="235080" cy="213840"/>
          </a:xfrm>
          <a:custGeom>
            <a:avLst/>
            <a:gdLst/>
            <a:ahLst/>
            <a:rect l="l" t="t" r="r" b="b"/>
            <a:pathLst>
              <a:path w="61" h="56">
                <a:moveTo>
                  <a:pt x="5" y="38"/>
                </a:moveTo>
                <a:cubicBezTo>
                  <a:pt x="5" y="38"/>
                  <a:pt x="0" y="0"/>
                  <a:pt x="61" y="31"/>
                </a:cubicBezTo>
                <a:cubicBezTo>
                  <a:pt x="54" y="56"/>
                  <a:pt x="54" y="56"/>
                  <a:pt x="54" y="56"/>
                </a:cubicBezTo>
                <a:cubicBezTo>
                  <a:pt x="5" y="38"/>
                  <a:pt x="5" y="38"/>
                  <a:pt x="5" y="38"/>
                </a:cubicBezTo>
                <a:close/>
              </a:path>
            </a:pathLst>
          </a:custGeom>
          <a:solidFill>
            <a:srgbClr val="f9ae9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54"/>
          <p:cNvSpPr/>
          <p:nvPr/>
        </p:nvSpPr>
        <p:spPr>
          <a:xfrm>
            <a:off x="10942560" y="4056120"/>
            <a:ext cx="382320" cy="743760"/>
          </a:xfrm>
          <a:custGeom>
            <a:avLst/>
            <a:gdLst/>
            <a:ahLst/>
            <a:rect l="l" t="t" r="r" b="b"/>
            <a:pathLst>
              <a:path w="200" h="389">
                <a:moveTo>
                  <a:pt x="0" y="389"/>
                </a:moveTo>
                <a:lnTo>
                  <a:pt x="200" y="389"/>
                </a:lnTo>
                <a:lnTo>
                  <a:pt x="200" y="0"/>
                </a:lnTo>
                <a:lnTo>
                  <a:pt x="0" y="0"/>
                </a:lnTo>
                <a:lnTo>
                  <a:pt x="0" y="389"/>
                </a:lnTo>
                <a:lnTo>
                  <a:pt x="0" y="389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55"/>
          <p:cNvSpPr/>
          <p:nvPr/>
        </p:nvSpPr>
        <p:spPr>
          <a:xfrm>
            <a:off x="11198880" y="3937320"/>
            <a:ext cx="992520" cy="984960"/>
          </a:xfrm>
          <a:custGeom>
            <a:avLst/>
            <a:gdLst/>
            <a:ahLst/>
            <a:rect l="l" t="t" r="r" b="b"/>
            <a:pathLst>
              <a:path w="519" h="515">
                <a:moveTo>
                  <a:pt x="519" y="515"/>
                </a:moveTo>
                <a:lnTo>
                  <a:pt x="0" y="515"/>
                </a:lnTo>
                <a:lnTo>
                  <a:pt x="0" y="0"/>
                </a:lnTo>
                <a:lnTo>
                  <a:pt x="519" y="0"/>
                </a:lnTo>
                <a:lnTo>
                  <a:pt x="519" y="515"/>
                </a:lnTo>
                <a:lnTo>
                  <a:pt x="519" y="515"/>
                </a:lnTo>
                <a:close/>
              </a:path>
            </a:pathLst>
          </a:custGeom>
          <a:solidFill>
            <a:srgbClr val="35328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56"/>
          <p:cNvSpPr/>
          <p:nvPr/>
        </p:nvSpPr>
        <p:spPr>
          <a:xfrm>
            <a:off x="11493720" y="4101840"/>
            <a:ext cx="118080" cy="1220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57"/>
          <p:cNvSpPr/>
          <p:nvPr/>
        </p:nvSpPr>
        <p:spPr>
          <a:xfrm>
            <a:off x="11770920" y="4101840"/>
            <a:ext cx="122040" cy="1220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8"/>
          <p:cNvSpPr/>
          <p:nvPr/>
        </p:nvSpPr>
        <p:spPr>
          <a:xfrm>
            <a:off x="571680" y="3141360"/>
            <a:ext cx="592560" cy="59256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CustomShape 59"/>
          <p:cNvSpPr/>
          <p:nvPr/>
        </p:nvSpPr>
        <p:spPr>
          <a:xfrm>
            <a:off x="571680" y="4133160"/>
            <a:ext cx="592560" cy="59256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60"/>
          <p:cNvSpPr/>
          <p:nvPr/>
        </p:nvSpPr>
        <p:spPr>
          <a:xfrm>
            <a:off x="571680" y="5125320"/>
            <a:ext cx="592560" cy="59256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61"/>
          <p:cNvSpPr/>
          <p:nvPr/>
        </p:nvSpPr>
        <p:spPr>
          <a:xfrm>
            <a:off x="1489680" y="2905560"/>
            <a:ext cx="328392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 Light"/>
              </a:rPr>
              <a:t>Empresas de ferro velho se cadastram para receber demandas por localização de embalagens de aço ou outros tipos de materiais recicláveis.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7" name="CustomShape 62"/>
          <p:cNvSpPr/>
          <p:nvPr/>
        </p:nvSpPr>
        <p:spPr>
          <a:xfrm>
            <a:off x="1489680" y="3790800"/>
            <a:ext cx="328392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 Light"/>
              </a:rPr>
              <a:t>Cliente final vai se conectar na Plataforma para pedido de recolhimento de embalagens de aço ou outros tipos de materiais recicláveis de forma simples e rápida. 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8" name="CustomShape 63"/>
          <p:cNvSpPr/>
          <p:nvPr/>
        </p:nvSpPr>
        <p:spPr>
          <a:xfrm>
            <a:off x="1461240" y="4920120"/>
            <a:ext cx="328392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pt-BR" sz="1400" spc="-1" strike="noStrike">
                <a:solidFill>
                  <a:srgbClr val="000000"/>
                </a:solidFill>
                <a:latin typeface="Calibri Light"/>
              </a:rPr>
              <a:t>Empresas ou condomínios irão se cadastrar para venda dos materiais já citados e a partir determinados 10.000 pontos receberão certificado sustentável e ganharão destaque de marketing.</a:t>
            </a:r>
            <a:endParaRPr b="0" lang="pt-BR" sz="1400" spc="-1" strike="noStrike">
              <a:latin typeface="Arial"/>
            </a:endParaRPr>
          </a:p>
        </p:txBody>
      </p:sp>
      <p:sp>
        <p:nvSpPr>
          <p:cNvPr id="429" name="CustomShape 64"/>
          <p:cNvSpPr/>
          <p:nvPr/>
        </p:nvSpPr>
        <p:spPr>
          <a:xfrm>
            <a:off x="732600" y="4294080"/>
            <a:ext cx="270360" cy="271440"/>
          </a:xfrm>
          <a:custGeom>
            <a:avLst/>
            <a:gdLst/>
            <a:ahLst/>
            <a:rect l="l" t="t" r="r" b="b"/>
            <a:pathLst>
              <a:path w="96" h="96">
                <a:moveTo>
                  <a:pt x="94" y="40"/>
                </a:moveTo>
                <a:cubicBezTo>
                  <a:pt x="83" y="40"/>
                  <a:pt x="83" y="40"/>
                  <a:pt x="83" y="40"/>
                </a:cubicBezTo>
                <a:cubicBezTo>
                  <a:pt x="82" y="37"/>
                  <a:pt x="81" y="33"/>
                  <a:pt x="79" y="31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76" y="8"/>
                  <a:pt x="76" y="8"/>
                  <a:pt x="76" y="8"/>
                </a:cubicBezTo>
                <a:cubicBezTo>
                  <a:pt x="75" y="8"/>
                  <a:pt x="74" y="8"/>
                  <a:pt x="73" y="8"/>
                </a:cubicBezTo>
                <a:cubicBezTo>
                  <a:pt x="65" y="17"/>
                  <a:pt x="65" y="17"/>
                  <a:pt x="65" y="17"/>
                </a:cubicBezTo>
                <a:cubicBezTo>
                  <a:pt x="63" y="15"/>
                  <a:pt x="59" y="14"/>
                  <a:pt x="56" y="13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0" y="1"/>
                  <a:pt x="40" y="2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4"/>
                  <a:pt x="33" y="15"/>
                  <a:pt x="31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2" y="8"/>
                  <a:pt x="20" y="8"/>
                  <a:pt x="20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2"/>
                  <a:pt x="8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4" y="37"/>
                  <a:pt x="13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41"/>
                  <a:pt x="0" y="4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9"/>
                  <a:pt x="15" y="63"/>
                  <a:pt x="17" y="65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5"/>
                </a:cubicBezTo>
                <a:cubicBezTo>
                  <a:pt x="8" y="75"/>
                  <a:pt x="8" y="76"/>
                  <a:pt x="8" y="76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2" y="88"/>
                  <a:pt x="23" y="88"/>
                </a:cubicBezTo>
                <a:cubicBezTo>
                  <a:pt x="31" y="79"/>
                  <a:pt x="31" y="79"/>
                  <a:pt x="31" y="79"/>
                </a:cubicBezTo>
                <a:cubicBezTo>
                  <a:pt x="33" y="81"/>
                  <a:pt x="37" y="82"/>
                  <a:pt x="40" y="83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95"/>
                  <a:pt x="41" y="96"/>
                  <a:pt x="4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5" y="96"/>
                  <a:pt x="56" y="95"/>
                  <a:pt x="56" y="94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82"/>
                  <a:pt x="63" y="81"/>
                  <a:pt x="65" y="79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88"/>
                  <a:pt x="76" y="88"/>
                  <a:pt x="76" y="88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4"/>
                  <a:pt x="88" y="73"/>
                </a:cubicBezTo>
                <a:cubicBezTo>
                  <a:pt x="79" y="65"/>
                  <a:pt x="79" y="65"/>
                  <a:pt x="79" y="65"/>
                </a:cubicBezTo>
                <a:cubicBezTo>
                  <a:pt x="81" y="63"/>
                  <a:pt x="82" y="59"/>
                  <a:pt x="83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6" y="54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1"/>
                  <a:pt x="95" y="40"/>
                  <a:pt x="94" y="40"/>
                </a:cubicBezTo>
                <a:close/>
                <a:moveTo>
                  <a:pt x="48" y="64"/>
                </a:moveTo>
                <a:cubicBezTo>
                  <a:pt x="39" y="64"/>
                  <a:pt x="32" y="57"/>
                  <a:pt x="32" y="48"/>
                </a:cubicBezTo>
                <a:cubicBezTo>
                  <a:pt x="32" y="39"/>
                  <a:pt x="39" y="32"/>
                  <a:pt x="48" y="32"/>
                </a:cubicBezTo>
                <a:cubicBezTo>
                  <a:pt x="57" y="32"/>
                  <a:pt x="64" y="39"/>
                  <a:pt x="64" y="48"/>
                </a:cubicBezTo>
                <a:cubicBezTo>
                  <a:pt x="64" y="57"/>
                  <a:pt x="57" y="64"/>
                  <a:pt x="48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1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430" name="CustomShape 65"/>
          <p:cNvSpPr/>
          <p:nvPr/>
        </p:nvSpPr>
        <p:spPr>
          <a:xfrm>
            <a:off x="730440" y="5284800"/>
            <a:ext cx="275040" cy="273960"/>
          </a:xfrm>
          <a:custGeom>
            <a:avLst/>
            <a:gdLst/>
            <a:ahLst/>
            <a:rect l="l" t="t" r="r" b="b"/>
            <a:pathLst>
              <a:path w="98" h="97">
                <a:moveTo>
                  <a:pt x="91" y="66"/>
                </a:moveTo>
                <a:cubicBezTo>
                  <a:pt x="87" y="61"/>
                  <a:pt x="79" y="59"/>
                  <a:pt x="73" y="62"/>
                </a:cubicBezTo>
                <a:cubicBezTo>
                  <a:pt x="60" y="49"/>
                  <a:pt x="60" y="49"/>
                  <a:pt x="60" y="49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7"/>
                  <a:pt x="77" y="37"/>
                  <a:pt x="79" y="37"/>
                </a:cubicBezTo>
                <a:cubicBezTo>
                  <a:pt x="84" y="37"/>
                  <a:pt x="88" y="35"/>
                  <a:pt x="91" y="32"/>
                </a:cubicBezTo>
                <a:cubicBezTo>
                  <a:pt x="97" y="27"/>
                  <a:pt x="98" y="19"/>
                  <a:pt x="95" y="13"/>
                </a:cubicBezTo>
                <a:cubicBezTo>
                  <a:pt x="95" y="12"/>
                  <a:pt x="94" y="11"/>
                  <a:pt x="94" y="11"/>
                </a:cubicBezTo>
                <a:cubicBezTo>
                  <a:pt x="93" y="11"/>
                  <a:pt x="92" y="11"/>
                  <a:pt x="92" y="12"/>
                </a:cubicBezTo>
                <a:cubicBezTo>
                  <a:pt x="85" y="19"/>
                  <a:pt x="85" y="19"/>
                  <a:pt x="85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3"/>
                  <a:pt x="79" y="13"/>
                  <a:pt x="79" y="13"/>
                </a:cubicBezTo>
                <a:cubicBezTo>
                  <a:pt x="86" y="6"/>
                  <a:pt x="86" y="6"/>
                  <a:pt x="86" y="6"/>
                </a:cubicBezTo>
                <a:cubicBezTo>
                  <a:pt x="87" y="5"/>
                  <a:pt x="87" y="5"/>
                  <a:pt x="87" y="4"/>
                </a:cubicBezTo>
                <a:cubicBezTo>
                  <a:pt x="87" y="4"/>
                  <a:pt x="86" y="3"/>
                  <a:pt x="86" y="3"/>
                </a:cubicBezTo>
                <a:cubicBezTo>
                  <a:pt x="83" y="2"/>
                  <a:pt x="81" y="1"/>
                  <a:pt x="79" y="1"/>
                </a:cubicBezTo>
                <a:cubicBezTo>
                  <a:pt x="74" y="1"/>
                  <a:pt x="69" y="3"/>
                  <a:pt x="66" y="7"/>
                </a:cubicBezTo>
                <a:cubicBezTo>
                  <a:pt x="61" y="11"/>
                  <a:pt x="59" y="19"/>
                  <a:pt x="62" y="25"/>
                </a:cubicBezTo>
                <a:cubicBezTo>
                  <a:pt x="49" y="38"/>
                  <a:pt x="49" y="38"/>
                  <a:pt x="49" y="38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19"/>
                  <a:pt x="37" y="11"/>
                  <a:pt x="32" y="7"/>
                </a:cubicBezTo>
                <a:cubicBezTo>
                  <a:pt x="27" y="1"/>
                  <a:pt x="19" y="0"/>
                  <a:pt x="13" y="3"/>
                </a:cubicBezTo>
                <a:cubicBezTo>
                  <a:pt x="12" y="3"/>
                  <a:pt x="11" y="4"/>
                  <a:pt x="11" y="4"/>
                </a:cubicBezTo>
                <a:cubicBezTo>
                  <a:pt x="11" y="5"/>
                  <a:pt x="11" y="6"/>
                  <a:pt x="12" y="6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9"/>
                  <a:pt x="19" y="19"/>
                  <a:pt x="19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5" y="11"/>
                  <a:pt x="4" y="11"/>
                </a:cubicBezTo>
                <a:cubicBezTo>
                  <a:pt x="4" y="11"/>
                  <a:pt x="3" y="12"/>
                  <a:pt x="3" y="13"/>
                </a:cubicBezTo>
                <a:cubicBezTo>
                  <a:pt x="0" y="19"/>
                  <a:pt x="1" y="27"/>
                  <a:pt x="7" y="32"/>
                </a:cubicBezTo>
                <a:cubicBezTo>
                  <a:pt x="11" y="37"/>
                  <a:pt x="19" y="39"/>
                  <a:pt x="25" y="36"/>
                </a:cubicBezTo>
                <a:cubicBezTo>
                  <a:pt x="38" y="49"/>
                  <a:pt x="38" y="49"/>
                  <a:pt x="38" y="49"/>
                </a:cubicBezTo>
                <a:cubicBezTo>
                  <a:pt x="25" y="62"/>
                  <a:pt x="25" y="62"/>
                  <a:pt x="25" y="62"/>
                </a:cubicBezTo>
                <a:cubicBezTo>
                  <a:pt x="23" y="61"/>
                  <a:pt x="21" y="61"/>
                  <a:pt x="19" y="61"/>
                </a:cubicBezTo>
                <a:cubicBezTo>
                  <a:pt x="14" y="61"/>
                  <a:pt x="10" y="63"/>
                  <a:pt x="7" y="66"/>
                </a:cubicBezTo>
                <a:cubicBezTo>
                  <a:pt x="1" y="71"/>
                  <a:pt x="0" y="79"/>
                  <a:pt x="3" y="86"/>
                </a:cubicBezTo>
                <a:cubicBezTo>
                  <a:pt x="3" y="86"/>
                  <a:pt x="4" y="87"/>
                  <a:pt x="4" y="87"/>
                </a:cubicBezTo>
                <a:cubicBezTo>
                  <a:pt x="5" y="87"/>
                  <a:pt x="6" y="87"/>
                  <a:pt x="6" y="86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85"/>
                  <a:pt x="19" y="85"/>
                  <a:pt x="19" y="85"/>
                </a:cubicBezTo>
                <a:cubicBezTo>
                  <a:pt x="12" y="92"/>
                  <a:pt x="12" y="92"/>
                  <a:pt x="12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1" y="94"/>
                  <a:pt x="12" y="95"/>
                  <a:pt x="13" y="95"/>
                </a:cubicBezTo>
                <a:cubicBezTo>
                  <a:pt x="15" y="96"/>
                  <a:pt x="17" y="97"/>
                  <a:pt x="2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4" y="97"/>
                  <a:pt x="29" y="95"/>
                  <a:pt x="32" y="91"/>
                </a:cubicBezTo>
                <a:cubicBezTo>
                  <a:pt x="37" y="87"/>
                  <a:pt x="39" y="79"/>
                  <a:pt x="36" y="73"/>
                </a:cubicBezTo>
                <a:cubicBezTo>
                  <a:pt x="49" y="60"/>
                  <a:pt x="49" y="60"/>
                  <a:pt x="49" y="60"/>
                </a:cubicBezTo>
                <a:cubicBezTo>
                  <a:pt x="62" y="73"/>
                  <a:pt x="62" y="73"/>
                  <a:pt x="62" y="73"/>
                </a:cubicBezTo>
                <a:cubicBezTo>
                  <a:pt x="59" y="79"/>
                  <a:pt x="61" y="87"/>
                  <a:pt x="66" y="91"/>
                </a:cubicBezTo>
                <a:cubicBezTo>
                  <a:pt x="69" y="95"/>
                  <a:pt x="74" y="97"/>
                  <a:pt x="79" y="97"/>
                </a:cubicBezTo>
                <a:cubicBezTo>
                  <a:pt x="81" y="97"/>
                  <a:pt x="83" y="96"/>
                  <a:pt x="86" y="95"/>
                </a:cubicBezTo>
                <a:cubicBezTo>
                  <a:pt x="86" y="95"/>
                  <a:pt x="87" y="94"/>
                  <a:pt x="87" y="94"/>
                </a:cubicBezTo>
                <a:cubicBezTo>
                  <a:pt x="87" y="93"/>
                  <a:pt x="87" y="92"/>
                  <a:pt x="86" y="92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79"/>
                  <a:pt x="79" y="79"/>
                  <a:pt x="7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7"/>
                  <a:pt x="93" y="87"/>
                  <a:pt x="94" y="87"/>
                </a:cubicBezTo>
                <a:cubicBezTo>
                  <a:pt x="94" y="87"/>
                  <a:pt x="95" y="86"/>
                  <a:pt x="95" y="86"/>
                </a:cubicBezTo>
                <a:cubicBezTo>
                  <a:pt x="98" y="79"/>
                  <a:pt x="97" y="71"/>
                  <a:pt x="91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1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431" name="Group 66"/>
          <p:cNvGrpSpPr/>
          <p:nvPr/>
        </p:nvGrpSpPr>
        <p:grpSpPr>
          <a:xfrm>
            <a:off x="732600" y="3301920"/>
            <a:ext cx="270360" cy="271440"/>
            <a:chOff x="732600" y="3301920"/>
            <a:chExt cx="270360" cy="271440"/>
          </a:xfrm>
        </p:grpSpPr>
        <p:sp>
          <p:nvSpPr>
            <p:cNvPr id="432" name="CustomShape 67"/>
            <p:cNvSpPr/>
            <p:nvPr/>
          </p:nvSpPr>
          <p:spPr>
            <a:xfrm>
              <a:off x="732600" y="3301920"/>
              <a:ext cx="270360" cy="248760"/>
            </a:xfrm>
            <a:custGeom>
              <a:avLst/>
              <a:gdLst/>
              <a:ahLst/>
              <a:rect l="l" t="t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3" name="CustomShape 68"/>
            <p:cNvSpPr/>
            <p:nvPr/>
          </p:nvSpPr>
          <p:spPr>
            <a:xfrm>
              <a:off x="846000" y="3528360"/>
              <a:ext cx="45000" cy="1152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4" name="CustomShape 69"/>
            <p:cNvSpPr/>
            <p:nvPr/>
          </p:nvSpPr>
          <p:spPr>
            <a:xfrm>
              <a:off x="846000" y="3551040"/>
              <a:ext cx="45000" cy="22320"/>
            </a:xfrm>
            <a:custGeom>
              <a:avLst/>
              <a:gdLst/>
              <a:ahLst/>
              <a:rect l="l" t="t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35" name="CustomShape 70"/>
            <p:cNvSpPr/>
            <p:nvPr/>
          </p:nvSpPr>
          <p:spPr>
            <a:xfrm>
              <a:off x="798120" y="3369960"/>
              <a:ext cx="140400" cy="147600"/>
            </a:xfrm>
            <a:custGeom>
              <a:avLst/>
              <a:gdLst/>
              <a:ahLst/>
              <a:rect l="l" t="t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6" name="Line 71"/>
          <p:cNvSpPr/>
          <p:nvPr/>
        </p:nvSpPr>
        <p:spPr>
          <a:xfrm>
            <a:off x="1478160" y="3933720"/>
            <a:ext cx="33566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72"/>
          <p:cNvSpPr/>
          <p:nvPr/>
        </p:nvSpPr>
        <p:spPr>
          <a:xfrm>
            <a:off x="1478160" y="4925880"/>
            <a:ext cx="33566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Line 73"/>
          <p:cNvSpPr/>
          <p:nvPr/>
        </p:nvSpPr>
        <p:spPr>
          <a:xfrm>
            <a:off x="867960" y="3826080"/>
            <a:ext cx="0" cy="215280"/>
          </a:xfrm>
          <a:prstGeom prst="line">
            <a:avLst/>
          </a:prstGeom>
          <a:ln cap="rnd" w="38160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74"/>
          <p:cNvSpPr/>
          <p:nvPr/>
        </p:nvSpPr>
        <p:spPr>
          <a:xfrm>
            <a:off x="867960" y="4817880"/>
            <a:ext cx="0" cy="215640"/>
          </a:xfrm>
          <a:prstGeom prst="line">
            <a:avLst/>
          </a:prstGeom>
          <a:ln cap="rnd" w="38160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68CAAA0D-2CEE-48A2-B7AF-26340993B80F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grpSp>
        <p:nvGrpSpPr>
          <p:cNvPr id="441" name="Group 2"/>
          <p:cNvGrpSpPr/>
          <p:nvPr/>
        </p:nvGrpSpPr>
        <p:grpSpPr>
          <a:xfrm>
            <a:off x="6472440" y="4916880"/>
            <a:ext cx="1069920" cy="216360"/>
            <a:chOff x="6472440" y="4916880"/>
            <a:chExt cx="1069920" cy="216360"/>
          </a:xfrm>
        </p:grpSpPr>
        <p:sp>
          <p:nvSpPr>
            <p:cNvPr id="442" name="Line 3"/>
            <p:cNvSpPr/>
            <p:nvPr/>
          </p:nvSpPr>
          <p:spPr>
            <a:xfrm flipH="1">
              <a:off x="6472440" y="4916880"/>
              <a:ext cx="1069920" cy="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3" name="Line 4"/>
            <p:cNvSpPr/>
            <p:nvPr/>
          </p:nvSpPr>
          <p:spPr>
            <a:xfrm flipV="1">
              <a:off x="7542360" y="4916880"/>
              <a:ext cx="0" cy="21636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4" name="Line 5"/>
          <p:cNvSpPr/>
          <p:nvPr/>
        </p:nvSpPr>
        <p:spPr>
          <a:xfrm flipH="1">
            <a:off x="6580800" y="2340360"/>
            <a:ext cx="1704960" cy="0"/>
          </a:xfrm>
          <a:prstGeom prst="line">
            <a:avLst/>
          </a:prstGeom>
          <a:ln cap="rnd" w="25560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45" name="Group 6"/>
          <p:cNvGrpSpPr/>
          <p:nvPr/>
        </p:nvGrpSpPr>
        <p:grpSpPr>
          <a:xfrm>
            <a:off x="6503760" y="1445760"/>
            <a:ext cx="1069920" cy="400680"/>
            <a:chOff x="6503760" y="1445760"/>
            <a:chExt cx="1069920" cy="400680"/>
          </a:xfrm>
        </p:grpSpPr>
        <p:sp>
          <p:nvSpPr>
            <p:cNvPr id="446" name="Line 7"/>
            <p:cNvSpPr/>
            <p:nvPr/>
          </p:nvSpPr>
          <p:spPr>
            <a:xfrm flipH="1">
              <a:off x="6503760" y="1846440"/>
              <a:ext cx="1069920" cy="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47" name="Line 8"/>
            <p:cNvSpPr/>
            <p:nvPr/>
          </p:nvSpPr>
          <p:spPr>
            <a:xfrm>
              <a:off x="7573680" y="1445760"/>
              <a:ext cx="0" cy="40068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48" name="CustomShape 9"/>
          <p:cNvSpPr/>
          <p:nvPr/>
        </p:nvSpPr>
        <p:spPr>
          <a:xfrm flipH="1">
            <a:off x="7197480" y="897120"/>
            <a:ext cx="777960" cy="77796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0"/>
          <p:cNvSpPr/>
          <p:nvPr/>
        </p:nvSpPr>
        <p:spPr>
          <a:xfrm flipH="1">
            <a:off x="8008920" y="1986840"/>
            <a:ext cx="707400" cy="707400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0" name="Group 11"/>
          <p:cNvGrpSpPr/>
          <p:nvPr/>
        </p:nvGrpSpPr>
        <p:grpSpPr>
          <a:xfrm>
            <a:off x="6503760" y="2613240"/>
            <a:ext cx="1069920" cy="400680"/>
            <a:chOff x="6503760" y="2613240"/>
            <a:chExt cx="1069920" cy="400680"/>
          </a:xfrm>
        </p:grpSpPr>
        <p:sp>
          <p:nvSpPr>
            <p:cNvPr id="451" name="Line 12"/>
            <p:cNvSpPr/>
            <p:nvPr/>
          </p:nvSpPr>
          <p:spPr>
            <a:xfrm flipH="1">
              <a:off x="6503760" y="2613240"/>
              <a:ext cx="1069920" cy="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452" name="Line 13"/>
            <p:cNvSpPr/>
            <p:nvPr/>
          </p:nvSpPr>
          <p:spPr>
            <a:xfrm flipV="1">
              <a:off x="7573680" y="2613240"/>
              <a:ext cx="0" cy="400680"/>
            </a:xfrm>
            <a:prstGeom prst="line">
              <a:avLst/>
            </a:prstGeom>
            <a:ln cap="rnd" w="25560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453" name="CustomShape 14"/>
          <p:cNvSpPr/>
          <p:nvPr/>
        </p:nvSpPr>
        <p:spPr>
          <a:xfrm flipH="1">
            <a:off x="7211880" y="3005640"/>
            <a:ext cx="777960" cy="77796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Line 15"/>
          <p:cNvSpPr/>
          <p:nvPr/>
        </p:nvSpPr>
        <p:spPr>
          <a:xfrm flipH="1">
            <a:off x="6180840" y="4458600"/>
            <a:ext cx="1098360" cy="0"/>
          </a:xfrm>
          <a:prstGeom prst="line">
            <a:avLst/>
          </a:prstGeom>
          <a:ln cap="rnd" w="25560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CustomShape 16"/>
          <p:cNvSpPr/>
          <p:nvPr/>
        </p:nvSpPr>
        <p:spPr>
          <a:xfrm flipH="1">
            <a:off x="7278840" y="4105080"/>
            <a:ext cx="707400" cy="707400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CustomShape 17"/>
          <p:cNvSpPr/>
          <p:nvPr/>
        </p:nvSpPr>
        <p:spPr>
          <a:xfrm flipH="1">
            <a:off x="7156080" y="5113800"/>
            <a:ext cx="777960" cy="77796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57" name="Group 18"/>
          <p:cNvGrpSpPr/>
          <p:nvPr/>
        </p:nvGrpSpPr>
        <p:grpSpPr>
          <a:xfrm>
            <a:off x="4322880" y="785880"/>
            <a:ext cx="2583360" cy="5285880"/>
            <a:chOff x="4322880" y="785880"/>
            <a:chExt cx="2583360" cy="5285880"/>
          </a:xfrm>
        </p:grpSpPr>
        <p:sp>
          <p:nvSpPr>
            <p:cNvPr id="458" name="CustomShape 19"/>
            <p:cNvSpPr/>
            <p:nvPr/>
          </p:nvSpPr>
          <p:spPr>
            <a:xfrm>
              <a:off x="4326480" y="789480"/>
              <a:ext cx="2579760" cy="5282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59" name="CustomShape 20"/>
            <p:cNvSpPr/>
            <p:nvPr/>
          </p:nvSpPr>
          <p:spPr>
            <a:xfrm>
              <a:off x="4322880" y="785880"/>
              <a:ext cx="2583000" cy="5285880"/>
            </a:xfrm>
            <a:custGeom>
              <a:avLst/>
              <a:gdLst/>
              <a:ahLst/>
              <a:rect l="l" t="t" r="r" b="b"/>
              <a:pathLst>
                <a:path w="637" h="1306">
                  <a:moveTo>
                    <a:pt x="540" y="1306"/>
                  </a:moveTo>
                  <a:cubicBezTo>
                    <a:pt x="97" y="1306"/>
                    <a:pt x="97" y="1306"/>
                    <a:pt x="97" y="1306"/>
                  </a:cubicBezTo>
                  <a:cubicBezTo>
                    <a:pt x="43" y="1306"/>
                    <a:pt x="0" y="1262"/>
                    <a:pt x="0" y="120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94" y="0"/>
                    <a:pt x="637" y="44"/>
                    <a:pt x="637" y="97"/>
                  </a:cubicBezTo>
                  <a:cubicBezTo>
                    <a:pt x="637" y="1209"/>
                    <a:pt x="637" y="1209"/>
                    <a:pt x="637" y="1209"/>
                  </a:cubicBezTo>
                  <a:cubicBezTo>
                    <a:pt x="637" y="1263"/>
                    <a:pt x="594" y="1306"/>
                    <a:pt x="540" y="1306"/>
                  </a:cubicBezTo>
                  <a:close/>
                </a:path>
              </a:pathLst>
            </a:custGeom>
            <a:solidFill>
              <a:srgbClr val="102f58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0" name="CustomShape 21"/>
            <p:cNvSpPr/>
            <p:nvPr/>
          </p:nvSpPr>
          <p:spPr>
            <a:xfrm>
              <a:off x="4440600" y="942840"/>
              <a:ext cx="2347920" cy="4946760"/>
            </a:xfrm>
            <a:custGeom>
              <a:avLst/>
              <a:gdLst/>
              <a:ahLst/>
              <a:rect l="l" t="t" r="r" b="b"/>
              <a:pathLst>
                <a:path w="579" h="1222">
                  <a:moveTo>
                    <a:pt x="511" y="1"/>
                  </a:moveTo>
                  <a:cubicBezTo>
                    <a:pt x="425" y="1"/>
                    <a:pt x="425" y="1"/>
                    <a:pt x="425" y="1"/>
                  </a:cubicBezTo>
                  <a:cubicBezTo>
                    <a:pt x="414" y="0"/>
                    <a:pt x="404" y="10"/>
                    <a:pt x="404" y="22"/>
                  </a:cubicBezTo>
                  <a:cubicBezTo>
                    <a:pt x="404" y="38"/>
                    <a:pt x="404" y="38"/>
                    <a:pt x="404" y="38"/>
                  </a:cubicBezTo>
                  <a:cubicBezTo>
                    <a:pt x="404" y="50"/>
                    <a:pt x="395" y="60"/>
                    <a:pt x="383" y="60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04" y="60"/>
                    <a:pt x="195" y="50"/>
                    <a:pt x="195" y="38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10"/>
                    <a:pt x="185" y="0"/>
                    <a:pt x="17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1" y="31"/>
                    <a:pt x="1" y="68"/>
                  </a:cubicBezTo>
                  <a:cubicBezTo>
                    <a:pt x="0" y="1154"/>
                    <a:pt x="0" y="1154"/>
                    <a:pt x="0" y="1154"/>
                  </a:cubicBezTo>
                  <a:cubicBezTo>
                    <a:pt x="0" y="1191"/>
                    <a:pt x="31" y="1221"/>
                    <a:pt x="68" y="1221"/>
                  </a:cubicBezTo>
                  <a:cubicBezTo>
                    <a:pt x="511" y="1222"/>
                    <a:pt x="511" y="1222"/>
                    <a:pt x="511" y="1222"/>
                  </a:cubicBezTo>
                  <a:cubicBezTo>
                    <a:pt x="548" y="1222"/>
                    <a:pt x="579" y="1191"/>
                    <a:pt x="579" y="1154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9" y="31"/>
                    <a:pt x="549" y="1"/>
                    <a:pt x="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61" name="Group 22"/>
          <p:cNvGrpSpPr/>
          <p:nvPr/>
        </p:nvGrpSpPr>
        <p:grpSpPr>
          <a:xfrm>
            <a:off x="8936280" y="1012320"/>
            <a:ext cx="2756160" cy="547920"/>
            <a:chOff x="8936280" y="1012320"/>
            <a:chExt cx="2756160" cy="547920"/>
          </a:xfrm>
        </p:grpSpPr>
        <p:sp>
          <p:nvSpPr>
            <p:cNvPr id="462" name="CustomShape 23"/>
            <p:cNvSpPr/>
            <p:nvPr/>
          </p:nvSpPr>
          <p:spPr>
            <a:xfrm>
              <a:off x="10092600" y="1073520"/>
              <a:ext cx="1599840" cy="425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Calibri Light"/>
                </a:rPr>
                <a:t>Back-end da aplicação 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3" name="CustomShape 24"/>
            <p:cNvSpPr/>
            <p:nvPr/>
          </p:nvSpPr>
          <p:spPr>
            <a:xfrm>
              <a:off x="8936280" y="1012320"/>
              <a:ext cx="911520" cy="54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35328f"/>
                  </a:solidFill>
                  <a:latin typeface="Century Gothic"/>
                </a:rPr>
                <a:t>Node.Js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464" name="Group 25"/>
          <p:cNvGrpSpPr/>
          <p:nvPr/>
        </p:nvGrpSpPr>
        <p:grpSpPr>
          <a:xfrm>
            <a:off x="8936280" y="1929600"/>
            <a:ext cx="2836440" cy="822240"/>
            <a:chOff x="8936280" y="1929600"/>
            <a:chExt cx="2836440" cy="822240"/>
          </a:xfrm>
        </p:grpSpPr>
        <p:sp>
          <p:nvSpPr>
            <p:cNvPr id="465" name="CustomShape 26"/>
            <p:cNvSpPr/>
            <p:nvPr/>
          </p:nvSpPr>
          <p:spPr>
            <a:xfrm>
              <a:off x="10092600" y="2021040"/>
              <a:ext cx="1680120" cy="6386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Calibri Light"/>
                </a:rPr>
                <a:t>Front-end da aplicação (Js, Css, Html)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6" name="CustomShape 27"/>
            <p:cNvSpPr/>
            <p:nvPr/>
          </p:nvSpPr>
          <p:spPr>
            <a:xfrm>
              <a:off x="8936280" y="1929600"/>
              <a:ext cx="1045800" cy="82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205dab"/>
                  </a:solidFill>
                  <a:latin typeface="Century Gothic"/>
                </a:rPr>
                <a:t>Template</a:t>
              </a:r>
              <a:endParaRPr b="0" lang="pt-BR" sz="1800" spc="-1" strike="noStrike">
                <a:latin typeface="Arial"/>
              </a:endParaRPr>
            </a:p>
            <a:p>
              <a:pPr algn="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205dab"/>
                  </a:solidFill>
                  <a:latin typeface="Century Gothic"/>
                </a:rPr>
                <a:t>Engine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467" name="Group 28"/>
          <p:cNvGrpSpPr/>
          <p:nvPr/>
        </p:nvGrpSpPr>
        <p:grpSpPr>
          <a:xfrm>
            <a:off x="8880840" y="2983680"/>
            <a:ext cx="2811600" cy="822240"/>
            <a:chOff x="8880840" y="2983680"/>
            <a:chExt cx="2811600" cy="822240"/>
          </a:xfrm>
        </p:grpSpPr>
        <p:sp>
          <p:nvSpPr>
            <p:cNvPr id="468" name="CustomShape 29"/>
            <p:cNvSpPr/>
            <p:nvPr/>
          </p:nvSpPr>
          <p:spPr>
            <a:xfrm>
              <a:off x="10092600" y="3287520"/>
              <a:ext cx="159984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Calibri Light"/>
                </a:rPr>
                <a:t>TypeScript 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69" name="CustomShape 30"/>
            <p:cNvSpPr/>
            <p:nvPr/>
          </p:nvSpPr>
          <p:spPr>
            <a:xfrm>
              <a:off x="8880840" y="2983680"/>
              <a:ext cx="1155960" cy="82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ct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35328f"/>
                  </a:solidFill>
                  <a:latin typeface="Century Gothic"/>
                </a:rPr>
                <a:t>ChatBot Whatsapp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470" name="Group 31"/>
          <p:cNvGrpSpPr/>
          <p:nvPr/>
        </p:nvGrpSpPr>
        <p:grpSpPr>
          <a:xfrm>
            <a:off x="8070840" y="4128480"/>
            <a:ext cx="3621600" cy="547920"/>
            <a:chOff x="8070840" y="4128480"/>
            <a:chExt cx="3621600" cy="547920"/>
          </a:xfrm>
        </p:grpSpPr>
        <p:sp>
          <p:nvSpPr>
            <p:cNvPr id="471" name="CustomShape 32"/>
            <p:cNvSpPr/>
            <p:nvPr/>
          </p:nvSpPr>
          <p:spPr>
            <a:xfrm>
              <a:off x="10092600" y="4341600"/>
              <a:ext cx="159984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Calibri Light"/>
                </a:rPr>
                <a:t>Google API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2" name="CustomShape 33"/>
            <p:cNvSpPr/>
            <p:nvPr/>
          </p:nvSpPr>
          <p:spPr>
            <a:xfrm>
              <a:off x="8070840" y="4128480"/>
              <a:ext cx="1847520" cy="547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205dab"/>
                  </a:solidFill>
                  <a:latin typeface="Century Gothic"/>
                </a:rPr>
                <a:t>GeoLocalização</a:t>
              </a:r>
              <a:endParaRPr b="0" lang="pt-BR" sz="1800" spc="-1" strike="noStrike">
                <a:latin typeface="Arial"/>
              </a:endParaRPr>
            </a:p>
          </p:txBody>
        </p:sp>
      </p:grpSp>
      <p:grpSp>
        <p:nvGrpSpPr>
          <p:cNvPr id="473" name="Group 34"/>
          <p:cNvGrpSpPr/>
          <p:nvPr/>
        </p:nvGrpSpPr>
        <p:grpSpPr>
          <a:xfrm>
            <a:off x="8936280" y="5365440"/>
            <a:ext cx="2756160" cy="275040"/>
            <a:chOff x="8936280" y="5365440"/>
            <a:chExt cx="2756160" cy="275040"/>
          </a:xfrm>
        </p:grpSpPr>
        <p:sp>
          <p:nvSpPr>
            <p:cNvPr id="474" name="CustomShape 35"/>
            <p:cNvSpPr/>
            <p:nvPr/>
          </p:nvSpPr>
          <p:spPr>
            <a:xfrm>
              <a:off x="10092600" y="5395680"/>
              <a:ext cx="1599840" cy="21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400" spc="-1" strike="noStrike">
                  <a:solidFill>
                    <a:srgbClr val="262626"/>
                  </a:solidFill>
                  <a:latin typeface="Calibri Light"/>
                </a:rPr>
                <a:t>Banco de Dados</a:t>
              </a:r>
              <a:endParaRPr b="0" lang="pt-BR" sz="1400" spc="-1" strike="noStrike">
                <a:latin typeface="Arial"/>
              </a:endParaRPr>
            </a:p>
          </p:txBody>
        </p:sp>
        <p:sp>
          <p:nvSpPr>
            <p:cNvPr id="475" name="CustomShape 36"/>
            <p:cNvSpPr/>
            <p:nvPr/>
          </p:nvSpPr>
          <p:spPr>
            <a:xfrm>
              <a:off x="8936280" y="5365440"/>
              <a:ext cx="911520" cy="2750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ctr">
              <a:spAutoFit/>
            </a:bodyPr>
            <a:p>
              <a:pPr algn="r">
                <a:lnSpc>
                  <a:spcPct val="100000"/>
                </a:lnSpc>
              </a:pPr>
              <a:r>
                <a:rPr b="1" lang="en-ID" sz="1800" spc="-1" strike="noStrike">
                  <a:solidFill>
                    <a:srgbClr val="35328f"/>
                  </a:solidFill>
                  <a:latin typeface="Century Gothic"/>
                </a:rPr>
                <a:t>MySql</a:t>
              </a:r>
              <a:endParaRPr b="0" lang="pt-BR" sz="1800" spc="-1" strike="noStrike">
                <a:latin typeface="Arial"/>
              </a:endParaRPr>
            </a:p>
          </p:txBody>
        </p:sp>
      </p:grpSp>
      <p:sp>
        <p:nvSpPr>
          <p:cNvPr id="476" name="TextShape 37"/>
          <p:cNvSpPr txBox="1"/>
          <p:nvPr/>
        </p:nvSpPr>
        <p:spPr>
          <a:xfrm>
            <a:off x="499320" y="1872720"/>
            <a:ext cx="3358080" cy="114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f15f5b"/>
                </a:solidFill>
                <a:latin typeface="Century Gothic"/>
              </a:rPr>
              <a:t>Ferramentas Usadas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477" name="Group 38"/>
          <p:cNvGrpSpPr/>
          <p:nvPr/>
        </p:nvGrpSpPr>
        <p:grpSpPr>
          <a:xfrm>
            <a:off x="4900320" y="2188800"/>
            <a:ext cx="1429560" cy="2046600"/>
            <a:chOff x="4900320" y="2188800"/>
            <a:chExt cx="1429560" cy="2046600"/>
          </a:xfrm>
        </p:grpSpPr>
        <p:grpSp>
          <p:nvGrpSpPr>
            <p:cNvPr id="478" name="Group 39"/>
            <p:cNvGrpSpPr/>
            <p:nvPr/>
          </p:nvGrpSpPr>
          <p:grpSpPr>
            <a:xfrm>
              <a:off x="4900320" y="2805840"/>
              <a:ext cx="1429560" cy="1429560"/>
              <a:chOff x="4900320" y="2805840"/>
              <a:chExt cx="1429560" cy="1429560"/>
            </a:xfrm>
          </p:grpSpPr>
          <p:sp>
            <p:nvSpPr>
              <p:cNvPr id="479" name="CustomShape 40"/>
              <p:cNvSpPr/>
              <p:nvPr/>
            </p:nvSpPr>
            <p:spPr>
              <a:xfrm>
                <a:off x="4900320" y="2805840"/>
                <a:ext cx="1429560" cy="1429560"/>
              </a:xfrm>
              <a:prstGeom prst="ellipse">
                <a:avLst/>
              </a:prstGeom>
              <a:solidFill>
                <a:srgbClr val="f15f5b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0" name="CustomShape 41"/>
              <p:cNvSpPr/>
              <p:nvPr/>
            </p:nvSpPr>
            <p:spPr>
              <a:xfrm>
                <a:off x="5200560" y="3105720"/>
                <a:ext cx="829440" cy="829440"/>
              </a:xfrm>
              <a:custGeom>
                <a:avLst/>
                <a:gdLst/>
                <a:ahLst/>
                <a:rect l="l" t="t" r="r" b="b"/>
                <a:pathLst>
                  <a:path w="204" h="204">
                    <a:moveTo>
                      <a:pt x="102" y="160"/>
                    </a:moveTo>
                    <a:cubicBezTo>
                      <a:pt x="70" y="160"/>
                      <a:pt x="44" y="134"/>
                      <a:pt x="44" y="102"/>
                    </a:cubicBezTo>
                    <a:cubicBezTo>
                      <a:pt x="44" y="71"/>
                      <a:pt x="70" y="44"/>
                      <a:pt x="102" y="44"/>
                    </a:cubicBezTo>
                    <a:cubicBezTo>
                      <a:pt x="134" y="44"/>
                      <a:pt x="160" y="70"/>
                      <a:pt x="160" y="102"/>
                    </a:cubicBezTo>
                    <a:cubicBezTo>
                      <a:pt x="160" y="133"/>
                      <a:pt x="134" y="160"/>
                      <a:pt x="102" y="160"/>
                    </a:cubicBezTo>
                    <a:close/>
                    <a:moveTo>
                      <a:pt x="198" y="89"/>
                    </a:moveTo>
                    <a:cubicBezTo>
                      <a:pt x="178" y="89"/>
                      <a:pt x="178" y="89"/>
                      <a:pt x="178" y="89"/>
                    </a:cubicBezTo>
                    <a:cubicBezTo>
                      <a:pt x="176" y="78"/>
                      <a:pt x="171" y="67"/>
                      <a:pt x="165" y="58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81" y="41"/>
                      <a:pt x="181" y="37"/>
                      <a:pt x="179" y="34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7" y="23"/>
                      <a:pt x="163" y="23"/>
                      <a:pt x="161" y="25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37" y="33"/>
                      <a:pt x="126" y="28"/>
                      <a:pt x="115" y="2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2"/>
                      <a:pt x="112" y="0"/>
                      <a:pt x="10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0"/>
                      <a:pt x="89" y="2"/>
                      <a:pt x="89" y="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78" y="28"/>
                      <a:pt x="67" y="33"/>
                      <a:pt x="58" y="3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1" y="23"/>
                      <a:pt x="37" y="23"/>
                      <a:pt x="34" y="2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3" y="37"/>
                      <a:pt x="23" y="41"/>
                      <a:pt x="25" y="43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3" y="67"/>
                      <a:pt x="28" y="78"/>
                      <a:pt x="26" y="89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2" y="89"/>
                      <a:pt x="0" y="92"/>
                      <a:pt x="0" y="9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2" y="115"/>
                      <a:pt x="6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8" y="126"/>
                      <a:pt x="33" y="137"/>
                      <a:pt x="39" y="146"/>
                    </a:cubicBezTo>
                    <a:cubicBezTo>
                      <a:pt x="25" y="161"/>
                      <a:pt x="25" y="161"/>
                      <a:pt x="25" y="161"/>
                    </a:cubicBezTo>
                    <a:cubicBezTo>
                      <a:pt x="23" y="163"/>
                      <a:pt x="23" y="167"/>
                      <a:pt x="25" y="170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7" y="181"/>
                      <a:pt x="41" y="181"/>
                      <a:pt x="43" y="179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67" y="171"/>
                      <a:pt x="78" y="176"/>
                      <a:pt x="89" y="178"/>
                    </a:cubicBezTo>
                    <a:cubicBezTo>
                      <a:pt x="89" y="198"/>
                      <a:pt x="89" y="198"/>
                      <a:pt x="89" y="198"/>
                    </a:cubicBezTo>
                    <a:cubicBezTo>
                      <a:pt x="89" y="202"/>
                      <a:pt x="92" y="204"/>
                      <a:pt x="96" y="204"/>
                    </a:cubicBezTo>
                    <a:cubicBezTo>
                      <a:pt x="108" y="204"/>
                      <a:pt x="108" y="204"/>
                      <a:pt x="108" y="204"/>
                    </a:cubicBezTo>
                    <a:cubicBezTo>
                      <a:pt x="112" y="204"/>
                      <a:pt x="115" y="202"/>
                      <a:pt x="115" y="198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26" y="176"/>
                      <a:pt x="137" y="171"/>
                      <a:pt x="146" y="165"/>
                    </a:cubicBezTo>
                    <a:cubicBezTo>
                      <a:pt x="161" y="179"/>
                      <a:pt x="161" y="179"/>
                      <a:pt x="161" y="179"/>
                    </a:cubicBezTo>
                    <a:cubicBezTo>
                      <a:pt x="163" y="181"/>
                      <a:pt x="167" y="181"/>
                      <a:pt x="170" y="179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1" y="167"/>
                      <a:pt x="181" y="163"/>
                      <a:pt x="179" y="161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71" y="137"/>
                      <a:pt x="176" y="126"/>
                      <a:pt x="178" y="11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202" y="115"/>
                      <a:pt x="204" y="112"/>
                      <a:pt x="204" y="108"/>
                    </a:cubicBezTo>
                    <a:cubicBezTo>
                      <a:pt x="204" y="96"/>
                      <a:pt x="204" y="96"/>
                      <a:pt x="204" y="96"/>
                    </a:cubicBezTo>
                    <a:cubicBezTo>
                      <a:pt x="204" y="92"/>
                      <a:pt x="202" y="89"/>
                      <a:pt x="198" y="89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1" name="CustomShape 42"/>
              <p:cNvSpPr/>
              <p:nvPr/>
            </p:nvSpPr>
            <p:spPr>
              <a:xfrm>
                <a:off x="5200560" y="3105720"/>
                <a:ext cx="706680" cy="706680"/>
              </a:xfrm>
              <a:custGeom>
                <a:avLst/>
                <a:gdLst/>
                <a:ahLst/>
                <a:rect l="l" t="t" r="r" b="b"/>
                <a:pathLst>
                  <a:path w="174" h="174">
                    <a:moveTo>
                      <a:pt x="161" y="25"/>
                    </a:moveTo>
                    <a:cubicBezTo>
                      <a:pt x="146" y="39"/>
                      <a:pt x="146" y="39"/>
                      <a:pt x="146" y="39"/>
                    </a:cubicBezTo>
                    <a:cubicBezTo>
                      <a:pt x="137" y="33"/>
                      <a:pt x="126" y="28"/>
                      <a:pt x="115" y="2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2"/>
                      <a:pt x="112" y="0"/>
                      <a:pt x="10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0"/>
                      <a:pt x="89" y="2"/>
                      <a:pt x="89" y="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78" y="28"/>
                      <a:pt x="67" y="33"/>
                      <a:pt x="58" y="3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1" y="23"/>
                      <a:pt x="37" y="23"/>
                      <a:pt x="34" y="2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3" y="37"/>
                      <a:pt x="23" y="41"/>
                      <a:pt x="25" y="43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3" y="67"/>
                      <a:pt x="28" y="78"/>
                      <a:pt x="26" y="89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2" y="89"/>
                      <a:pt x="0" y="92"/>
                      <a:pt x="0" y="9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2" y="115"/>
                      <a:pt x="6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8" y="126"/>
                      <a:pt x="33" y="137"/>
                      <a:pt x="39" y="146"/>
                    </a:cubicBezTo>
                    <a:cubicBezTo>
                      <a:pt x="25" y="161"/>
                      <a:pt x="25" y="161"/>
                      <a:pt x="25" y="161"/>
                    </a:cubicBezTo>
                    <a:cubicBezTo>
                      <a:pt x="23" y="163"/>
                      <a:pt x="23" y="167"/>
                      <a:pt x="25" y="170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61" y="143"/>
                      <a:pt x="61" y="143"/>
                      <a:pt x="61" y="143"/>
                    </a:cubicBezTo>
                    <a:cubicBezTo>
                      <a:pt x="51" y="132"/>
                      <a:pt x="44" y="118"/>
                      <a:pt x="44" y="102"/>
                    </a:cubicBezTo>
                    <a:cubicBezTo>
                      <a:pt x="44" y="71"/>
                      <a:pt x="70" y="44"/>
                      <a:pt x="102" y="44"/>
                    </a:cubicBezTo>
                    <a:cubicBezTo>
                      <a:pt x="118" y="44"/>
                      <a:pt x="132" y="51"/>
                      <a:pt x="143" y="61"/>
                    </a:cubicBezTo>
                    <a:cubicBezTo>
                      <a:pt x="174" y="29"/>
                      <a:pt x="174" y="29"/>
                      <a:pt x="174" y="29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7" y="23"/>
                      <a:pt x="163" y="23"/>
                      <a:pt x="161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2" name="CustomShape 43"/>
              <p:cNvSpPr/>
              <p:nvPr/>
            </p:nvSpPr>
            <p:spPr>
              <a:xfrm>
                <a:off x="5379480" y="3284640"/>
                <a:ext cx="471600" cy="471600"/>
              </a:xfrm>
              <a:custGeom>
                <a:avLst/>
                <a:gdLst/>
                <a:ahLst/>
                <a:rect l="l" t="t" r="r" b="b"/>
                <a:pathLst>
                  <a:path w="116" h="116">
                    <a:moveTo>
                      <a:pt x="58" y="96"/>
                    </a:moveTo>
                    <a:cubicBezTo>
                      <a:pt x="37" y="96"/>
                      <a:pt x="20" y="79"/>
                      <a:pt x="20" y="58"/>
                    </a:cubicBezTo>
                    <a:cubicBezTo>
                      <a:pt x="20" y="37"/>
                      <a:pt x="37" y="20"/>
                      <a:pt x="58" y="20"/>
                    </a:cubicBezTo>
                    <a:cubicBezTo>
                      <a:pt x="79" y="20"/>
                      <a:pt x="96" y="37"/>
                      <a:pt x="96" y="58"/>
                    </a:cubicBezTo>
                    <a:cubicBezTo>
                      <a:pt x="96" y="79"/>
                      <a:pt x="79" y="96"/>
                      <a:pt x="58" y="96"/>
                    </a:cubicBezTo>
                    <a:close/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3" name="CustomShape 44"/>
              <p:cNvSpPr/>
              <p:nvPr/>
            </p:nvSpPr>
            <p:spPr>
              <a:xfrm>
                <a:off x="5379480" y="3284640"/>
                <a:ext cx="401760" cy="401760"/>
              </a:xfrm>
              <a:custGeom>
                <a:avLst/>
                <a:gdLst/>
                <a:ahLst/>
                <a:rect l="l" t="t" r="r" b="b"/>
                <a:pathLst>
                  <a:path w="99" h="99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74"/>
                      <a:pt x="7" y="88"/>
                      <a:pt x="17" y="99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24" y="78"/>
                      <a:pt x="20" y="69"/>
                      <a:pt x="20" y="58"/>
                    </a:cubicBezTo>
                    <a:cubicBezTo>
                      <a:pt x="20" y="37"/>
                      <a:pt x="37" y="20"/>
                      <a:pt x="58" y="20"/>
                    </a:cubicBezTo>
                    <a:cubicBezTo>
                      <a:pt x="69" y="20"/>
                      <a:pt x="78" y="24"/>
                      <a:pt x="85" y="31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88" y="7"/>
                      <a:pt x="74" y="0"/>
                      <a:pt x="58" y="0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4" name="CustomShape 45"/>
              <p:cNvSpPr/>
              <p:nvPr/>
            </p:nvSpPr>
            <p:spPr>
              <a:xfrm>
                <a:off x="5461200" y="3366720"/>
                <a:ext cx="308160" cy="308160"/>
              </a:xfrm>
              <a:custGeom>
                <a:avLst/>
                <a:gdLst/>
                <a:ahLst/>
                <a:rect l="l" t="t" r="r" b="b"/>
                <a:pathLst>
                  <a:path w="76" h="76">
                    <a:moveTo>
                      <a:pt x="38" y="64"/>
                    </a:moveTo>
                    <a:cubicBezTo>
                      <a:pt x="24" y="64"/>
                      <a:pt x="12" y="52"/>
                      <a:pt x="12" y="38"/>
                    </a:cubicBezTo>
                    <a:cubicBezTo>
                      <a:pt x="12" y="24"/>
                      <a:pt x="24" y="12"/>
                      <a:pt x="38" y="12"/>
                    </a:cubicBezTo>
                    <a:cubicBezTo>
                      <a:pt x="52" y="12"/>
                      <a:pt x="64" y="24"/>
                      <a:pt x="64" y="38"/>
                    </a:cubicBezTo>
                    <a:cubicBezTo>
                      <a:pt x="64" y="52"/>
                      <a:pt x="52" y="64"/>
                      <a:pt x="38" y="64"/>
                    </a:cubicBezTo>
                    <a:close/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9" y="76"/>
                      <a:pt x="76" y="59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85" name="CustomShape 46"/>
              <p:cNvSpPr/>
              <p:nvPr/>
            </p:nvSpPr>
            <p:spPr>
              <a:xfrm>
                <a:off x="5461200" y="3366720"/>
                <a:ext cx="263880" cy="263880"/>
              </a:xfrm>
              <a:custGeom>
                <a:avLst/>
                <a:gdLst/>
                <a:ahLst/>
                <a:rect l="l" t="t" r="r" b="b"/>
                <a:pathLst>
                  <a:path w="65" h="6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49"/>
                      <a:pt x="4" y="58"/>
                      <a:pt x="11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5" y="51"/>
                      <a:pt x="12" y="45"/>
                      <a:pt x="12" y="38"/>
                    </a:cubicBezTo>
                    <a:cubicBezTo>
                      <a:pt x="12" y="24"/>
                      <a:pt x="24" y="12"/>
                      <a:pt x="38" y="12"/>
                    </a:cubicBezTo>
                    <a:cubicBezTo>
                      <a:pt x="45" y="12"/>
                      <a:pt x="51" y="15"/>
                      <a:pt x="56" y="2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86" name="CustomShape 47"/>
            <p:cNvSpPr/>
            <p:nvPr/>
          </p:nvSpPr>
          <p:spPr>
            <a:xfrm>
              <a:off x="5159520" y="2188800"/>
              <a:ext cx="911520" cy="307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87" name="CustomShape 48"/>
          <p:cNvSpPr/>
          <p:nvPr/>
        </p:nvSpPr>
        <p:spPr>
          <a:xfrm>
            <a:off x="538200" y="3596760"/>
            <a:ext cx="3358080" cy="106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ID" sz="1400" spc="-1" strike="noStrike">
                <a:solidFill>
                  <a:srgbClr val="0d0d0d"/>
                </a:solidFill>
                <a:latin typeface="Calibri Light"/>
              </a:rPr>
              <a:t>Sistema de login e cadastro de login com tecnologias Hash.</a:t>
            </a:r>
            <a:br/>
            <a:r>
              <a:rPr b="0" lang="en-ID" sz="1400" spc="-1" strike="noStrike">
                <a:solidFill>
                  <a:srgbClr val="0d0d0d"/>
                </a:solidFill>
                <a:latin typeface="Calibri Light"/>
              </a:rPr>
              <a:t>Interface de uso simples e limpo para o cliente, utilizando recursos de Ux.</a:t>
            </a:r>
            <a:endParaRPr b="0" lang="pt-BR" sz="1400" spc="-1" strike="noStrike">
              <a:latin typeface="Arial"/>
            </a:endParaRPr>
          </a:p>
        </p:txBody>
      </p:sp>
      <p:grpSp>
        <p:nvGrpSpPr>
          <p:cNvPr id="488" name="Group 49"/>
          <p:cNvGrpSpPr/>
          <p:nvPr/>
        </p:nvGrpSpPr>
        <p:grpSpPr>
          <a:xfrm>
            <a:off x="7392960" y="1087560"/>
            <a:ext cx="388800" cy="397440"/>
            <a:chOff x="7392960" y="1087560"/>
            <a:chExt cx="388800" cy="397440"/>
          </a:xfrm>
        </p:grpSpPr>
        <p:sp>
          <p:nvSpPr>
            <p:cNvPr id="489" name="CustomShape 50"/>
            <p:cNvSpPr/>
            <p:nvPr/>
          </p:nvSpPr>
          <p:spPr>
            <a:xfrm>
              <a:off x="7476480" y="1302120"/>
              <a:ext cx="99000" cy="1728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0" name="CustomShape 51"/>
            <p:cNvSpPr/>
            <p:nvPr/>
          </p:nvSpPr>
          <p:spPr>
            <a:xfrm>
              <a:off x="7476480" y="1335600"/>
              <a:ext cx="65880" cy="17280"/>
            </a:xfrm>
            <a:custGeom>
              <a:avLst/>
              <a:gdLst/>
              <a:ahLst/>
              <a:rect l="l" t="t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1" name="CustomShape 52"/>
            <p:cNvSpPr/>
            <p:nvPr/>
          </p:nvSpPr>
          <p:spPr>
            <a:xfrm>
              <a:off x="7459200" y="1087560"/>
              <a:ext cx="147960" cy="114840"/>
            </a:xfrm>
            <a:custGeom>
              <a:avLst/>
              <a:gdLst/>
              <a:ahLst/>
              <a:rect l="l" t="t" r="r" b="b"/>
              <a:pathLst>
                <a:path w="36" h="28">
                  <a:moveTo>
                    <a:pt x="0" y="26"/>
                  </a:move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4"/>
                    <a:pt x="24" y="0"/>
                    <a:pt x="18" y="0"/>
                  </a:cubicBezTo>
                  <a:cubicBezTo>
                    <a:pt x="12" y="0"/>
                    <a:pt x="9" y="4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2" name="CustomShape 53"/>
            <p:cNvSpPr/>
            <p:nvPr/>
          </p:nvSpPr>
          <p:spPr>
            <a:xfrm>
              <a:off x="7625160" y="1136520"/>
              <a:ext cx="48600" cy="153360"/>
            </a:xfrm>
            <a:custGeom>
              <a:avLst/>
              <a:gdLst/>
              <a:ahLst/>
              <a:rect l="l" t="t" r="r" b="b"/>
              <a:pathLst>
                <a:path w="12" h="37">
                  <a:moveTo>
                    <a:pt x="0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9" y="36"/>
                    <a:pt x="11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3" name="CustomShape 54"/>
            <p:cNvSpPr/>
            <p:nvPr/>
          </p:nvSpPr>
          <p:spPr>
            <a:xfrm>
              <a:off x="7476480" y="1269000"/>
              <a:ext cx="99000" cy="1728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4" name="CustomShape 55"/>
            <p:cNvSpPr/>
            <p:nvPr/>
          </p:nvSpPr>
          <p:spPr>
            <a:xfrm>
              <a:off x="7392960" y="1136520"/>
              <a:ext cx="240480" cy="315720"/>
            </a:xfrm>
            <a:custGeom>
              <a:avLst/>
              <a:gdLst/>
              <a:ahLst/>
              <a:rect l="l" t="t" r="r" b="b"/>
              <a:pathLst>
                <a:path w="58" h="76">
                  <a:moveTo>
                    <a:pt x="49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8" y="67"/>
                    <a:pt x="8" y="6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4" y="74"/>
                    <a:pt x="51" y="71"/>
                    <a:pt x="49" y="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5" name="CustomShape 56"/>
            <p:cNvSpPr/>
            <p:nvPr/>
          </p:nvSpPr>
          <p:spPr>
            <a:xfrm>
              <a:off x="7476480" y="1235880"/>
              <a:ext cx="99000" cy="17280"/>
            </a:xfrm>
            <a:custGeom>
              <a:avLst/>
              <a:gdLst/>
              <a:ahLst/>
              <a:rect l="l" t="t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6" name="CustomShape 57"/>
            <p:cNvSpPr/>
            <p:nvPr/>
          </p:nvSpPr>
          <p:spPr>
            <a:xfrm>
              <a:off x="7600680" y="1302120"/>
              <a:ext cx="181080" cy="182880"/>
            </a:xfrm>
            <a:custGeom>
              <a:avLst/>
              <a:gdLst/>
              <a:ahLst/>
              <a:rect l="l" t="t" r="r" b="b"/>
              <a:pathLst>
                <a:path w="44" h="44">
                  <a:moveTo>
                    <a:pt x="43" y="41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1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4" y="41"/>
                    <a:pt x="43" y="41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5"/>
                    <a:pt x="25" y="30"/>
                    <a:pt x="17" y="30"/>
                  </a:cubicBezTo>
                  <a:cubicBezTo>
                    <a:pt x="10" y="30"/>
                    <a:pt x="4" y="25"/>
                    <a:pt x="4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97" name="Group 58"/>
          <p:cNvGrpSpPr/>
          <p:nvPr/>
        </p:nvGrpSpPr>
        <p:grpSpPr>
          <a:xfrm>
            <a:off x="8236440" y="2120760"/>
            <a:ext cx="253080" cy="439560"/>
            <a:chOff x="8236440" y="2120760"/>
            <a:chExt cx="253080" cy="439560"/>
          </a:xfrm>
        </p:grpSpPr>
        <p:grpSp>
          <p:nvGrpSpPr>
            <p:cNvPr id="498" name="Group 59"/>
            <p:cNvGrpSpPr/>
            <p:nvPr/>
          </p:nvGrpSpPr>
          <p:grpSpPr>
            <a:xfrm>
              <a:off x="8285040" y="2264040"/>
              <a:ext cx="156240" cy="153000"/>
              <a:chOff x="8285040" y="2264040"/>
              <a:chExt cx="156240" cy="153000"/>
            </a:xfrm>
          </p:grpSpPr>
          <p:sp>
            <p:nvSpPr>
              <p:cNvPr id="499" name="CustomShape 60"/>
              <p:cNvSpPr/>
              <p:nvPr/>
            </p:nvSpPr>
            <p:spPr>
              <a:xfrm>
                <a:off x="8354520" y="2264040"/>
                <a:ext cx="86760" cy="97560"/>
              </a:xfrm>
              <a:custGeom>
                <a:avLst/>
                <a:gdLst/>
                <a:ahLst/>
                <a:rect l="l" t="t" r="r" b="b"/>
                <a:pathLst>
                  <a:path w="53" h="60">
                    <a:moveTo>
                      <a:pt x="51" y="2"/>
                    </a:moveTo>
                    <a:cubicBezTo>
                      <a:pt x="49" y="1"/>
                      <a:pt x="46" y="0"/>
                      <a:pt x="41" y="0"/>
                    </a:cubicBezTo>
                    <a:cubicBezTo>
                      <a:pt x="40" y="0"/>
                      <a:pt x="40" y="0"/>
                      <a:pt x="39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3" y="13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7"/>
                      <a:pt x="53" y="4"/>
                      <a:pt x="51" y="2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500" name="CustomShape 61"/>
              <p:cNvSpPr/>
              <p:nvPr/>
            </p:nvSpPr>
            <p:spPr>
              <a:xfrm>
                <a:off x="8285040" y="2350440"/>
                <a:ext cx="81000" cy="66600"/>
              </a:xfrm>
              <a:custGeom>
                <a:avLst/>
                <a:gdLst/>
                <a:ahLst/>
                <a:rect l="l" t="t" r="r" b="b"/>
                <a:pathLst>
                  <a:path w="50" h="41">
                    <a:moveTo>
                      <a:pt x="47" y="7"/>
                    </a:moveTo>
                    <a:cubicBezTo>
                      <a:pt x="43" y="3"/>
                      <a:pt x="43" y="3"/>
                      <a:pt x="43" y="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4"/>
                      <a:pt x="31" y="4"/>
                    </a:cubicBezTo>
                    <a:cubicBezTo>
                      <a:pt x="26" y="4"/>
                      <a:pt x="21" y="7"/>
                      <a:pt x="18" y="11"/>
                    </a:cubicBezTo>
                    <a:cubicBezTo>
                      <a:pt x="16" y="13"/>
                      <a:pt x="16" y="15"/>
                      <a:pt x="15" y="18"/>
                    </a:cubicBezTo>
                    <a:cubicBezTo>
                      <a:pt x="13" y="24"/>
                      <a:pt x="11" y="29"/>
                      <a:pt x="2" y="29"/>
                    </a:cubicBezTo>
                    <a:cubicBezTo>
                      <a:pt x="1" y="29"/>
                      <a:pt x="1" y="29"/>
                      <a:pt x="0" y="30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6" y="38"/>
                      <a:pt x="13" y="41"/>
                      <a:pt x="21" y="41"/>
                    </a:cubicBezTo>
                    <a:cubicBezTo>
                      <a:pt x="32" y="41"/>
                      <a:pt x="43" y="34"/>
                      <a:pt x="46" y="24"/>
                    </a:cubicBezTo>
                    <a:cubicBezTo>
                      <a:pt x="48" y="21"/>
                      <a:pt x="47" y="17"/>
                      <a:pt x="46" y="14"/>
                    </a:cubicBezTo>
                    <a:cubicBezTo>
                      <a:pt x="50" y="10"/>
                      <a:pt x="50" y="10"/>
                      <a:pt x="50" y="10"/>
                    </a:cubicBezTo>
                    <a:lnTo>
                      <a:pt x="47" y="7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501" name="CustomShape 62"/>
            <p:cNvSpPr/>
            <p:nvPr/>
          </p:nvSpPr>
          <p:spPr>
            <a:xfrm>
              <a:off x="8236440" y="2120760"/>
              <a:ext cx="253080" cy="439560"/>
            </a:xfrm>
            <a:custGeom>
              <a:avLst/>
              <a:gdLst/>
              <a:ahLst/>
              <a:rect l="l" t="t" r="r" b="b"/>
              <a:pathLst>
                <a:path w="56" h="96">
                  <a:moveTo>
                    <a:pt x="4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52" y="96"/>
                    <a:pt x="56" y="92"/>
                    <a:pt x="56" y="8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lose/>
                  <a:moveTo>
                    <a:pt x="1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40" y="9"/>
                    <a:pt x="40" y="10"/>
                  </a:cubicBezTo>
                  <a:cubicBezTo>
                    <a:pt x="40" y="11"/>
                    <a:pt x="39" y="12"/>
                    <a:pt x="3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lose/>
                  <a:moveTo>
                    <a:pt x="28" y="90"/>
                  </a:moveTo>
                  <a:cubicBezTo>
                    <a:pt x="26" y="90"/>
                    <a:pt x="24" y="88"/>
                    <a:pt x="24" y="86"/>
                  </a:cubicBezTo>
                  <a:cubicBezTo>
                    <a:pt x="24" y="84"/>
                    <a:pt x="26" y="82"/>
                    <a:pt x="28" y="82"/>
                  </a:cubicBezTo>
                  <a:cubicBezTo>
                    <a:pt x="30" y="82"/>
                    <a:pt x="32" y="84"/>
                    <a:pt x="32" y="86"/>
                  </a:cubicBezTo>
                  <a:cubicBezTo>
                    <a:pt x="32" y="88"/>
                    <a:pt x="30" y="90"/>
                    <a:pt x="28" y="90"/>
                  </a:cubicBezTo>
                  <a:close/>
                  <a:moveTo>
                    <a:pt x="52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2" y="20"/>
                    <a:pt x="52" y="20"/>
                    <a:pt x="52" y="20"/>
                  </a:cubicBezTo>
                  <a:lnTo>
                    <a:pt x="52" y="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2" name="CustomShape 63"/>
          <p:cNvSpPr/>
          <p:nvPr/>
        </p:nvSpPr>
        <p:spPr>
          <a:xfrm>
            <a:off x="7418160" y="3212280"/>
            <a:ext cx="366480" cy="364680"/>
          </a:xfrm>
          <a:custGeom>
            <a:avLst/>
            <a:gdLst/>
            <a:ahLst/>
            <a:rect l="l" t="t" r="r" b="b"/>
            <a:pathLst>
              <a:path w="98" h="97">
                <a:moveTo>
                  <a:pt x="91" y="66"/>
                </a:moveTo>
                <a:cubicBezTo>
                  <a:pt x="87" y="61"/>
                  <a:pt x="79" y="59"/>
                  <a:pt x="73" y="62"/>
                </a:cubicBezTo>
                <a:cubicBezTo>
                  <a:pt x="60" y="49"/>
                  <a:pt x="60" y="49"/>
                  <a:pt x="60" y="49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7"/>
                  <a:pt x="77" y="37"/>
                  <a:pt x="79" y="37"/>
                </a:cubicBezTo>
                <a:cubicBezTo>
                  <a:pt x="84" y="37"/>
                  <a:pt x="88" y="35"/>
                  <a:pt x="91" y="32"/>
                </a:cubicBezTo>
                <a:cubicBezTo>
                  <a:pt x="97" y="27"/>
                  <a:pt x="98" y="19"/>
                  <a:pt x="95" y="13"/>
                </a:cubicBezTo>
                <a:cubicBezTo>
                  <a:pt x="95" y="12"/>
                  <a:pt x="94" y="11"/>
                  <a:pt x="94" y="11"/>
                </a:cubicBezTo>
                <a:cubicBezTo>
                  <a:pt x="93" y="11"/>
                  <a:pt x="92" y="11"/>
                  <a:pt x="92" y="12"/>
                </a:cubicBezTo>
                <a:cubicBezTo>
                  <a:pt x="85" y="19"/>
                  <a:pt x="85" y="19"/>
                  <a:pt x="85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3"/>
                  <a:pt x="79" y="13"/>
                  <a:pt x="79" y="13"/>
                </a:cubicBezTo>
                <a:cubicBezTo>
                  <a:pt x="86" y="6"/>
                  <a:pt x="86" y="6"/>
                  <a:pt x="86" y="6"/>
                </a:cubicBezTo>
                <a:cubicBezTo>
                  <a:pt x="87" y="5"/>
                  <a:pt x="87" y="5"/>
                  <a:pt x="87" y="4"/>
                </a:cubicBezTo>
                <a:cubicBezTo>
                  <a:pt x="87" y="4"/>
                  <a:pt x="86" y="3"/>
                  <a:pt x="86" y="3"/>
                </a:cubicBezTo>
                <a:cubicBezTo>
                  <a:pt x="83" y="2"/>
                  <a:pt x="81" y="1"/>
                  <a:pt x="79" y="1"/>
                </a:cubicBezTo>
                <a:cubicBezTo>
                  <a:pt x="74" y="1"/>
                  <a:pt x="69" y="3"/>
                  <a:pt x="66" y="7"/>
                </a:cubicBezTo>
                <a:cubicBezTo>
                  <a:pt x="61" y="11"/>
                  <a:pt x="59" y="19"/>
                  <a:pt x="62" y="25"/>
                </a:cubicBezTo>
                <a:cubicBezTo>
                  <a:pt x="49" y="38"/>
                  <a:pt x="49" y="38"/>
                  <a:pt x="49" y="38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19"/>
                  <a:pt x="37" y="11"/>
                  <a:pt x="32" y="7"/>
                </a:cubicBezTo>
                <a:cubicBezTo>
                  <a:pt x="27" y="1"/>
                  <a:pt x="19" y="0"/>
                  <a:pt x="13" y="3"/>
                </a:cubicBezTo>
                <a:cubicBezTo>
                  <a:pt x="12" y="3"/>
                  <a:pt x="11" y="4"/>
                  <a:pt x="11" y="4"/>
                </a:cubicBezTo>
                <a:cubicBezTo>
                  <a:pt x="11" y="5"/>
                  <a:pt x="11" y="6"/>
                  <a:pt x="12" y="6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9"/>
                  <a:pt x="19" y="19"/>
                  <a:pt x="19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5" y="11"/>
                  <a:pt x="4" y="11"/>
                </a:cubicBezTo>
                <a:cubicBezTo>
                  <a:pt x="4" y="11"/>
                  <a:pt x="3" y="12"/>
                  <a:pt x="3" y="13"/>
                </a:cubicBezTo>
                <a:cubicBezTo>
                  <a:pt x="0" y="19"/>
                  <a:pt x="1" y="27"/>
                  <a:pt x="7" y="32"/>
                </a:cubicBezTo>
                <a:cubicBezTo>
                  <a:pt x="11" y="37"/>
                  <a:pt x="19" y="39"/>
                  <a:pt x="25" y="36"/>
                </a:cubicBezTo>
                <a:cubicBezTo>
                  <a:pt x="38" y="49"/>
                  <a:pt x="38" y="49"/>
                  <a:pt x="38" y="49"/>
                </a:cubicBezTo>
                <a:cubicBezTo>
                  <a:pt x="25" y="62"/>
                  <a:pt x="25" y="62"/>
                  <a:pt x="25" y="62"/>
                </a:cubicBezTo>
                <a:cubicBezTo>
                  <a:pt x="23" y="61"/>
                  <a:pt x="21" y="61"/>
                  <a:pt x="19" y="61"/>
                </a:cubicBezTo>
                <a:cubicBezTo>
                  <a:pt x="14" y="61"/>
                  <a:pt x="10" y="63"/>
                  <a:pt x="7" y="66"/>
                </a:cubicBezTo>
                <a:cubicBezTo>
                  <a:pt x="1" y="71"/>
                  <a:pt x="0" y="79"/>
                  <a:pt x="3" y="86"/>
                </a:cubicBezTo>
                <a:cubicBezTo>
                  <a:pt x="3" y="86"/>
                  <a:pt x="4" y="87"/>
                  <a:pt x="4" y="87"/>
                </a:cubicBezTo>
                <a:cubicBezTo>
                  <a:pt x="5" y="87"/>
                  <a:pt x="6" y="87"/>
                  <a:pt x="6" y="86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85"/>
                  <a:pt x="19" y="85"/>
                  <a:pt x="19" y="85"/>
                </a:cubicBezTo>
                <a:cubicBezTo>
                  <a:pt x="12" y="92"/>
                  <a:pt x="12" y="92"/>
                  <a:pt x="12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1" y="94"/>
                  <a:pt x="12" y="95"/>
                  <a:pt x="13" y="95"/>
                </a:cubicBezTo>
                <a:cubicBezTo>
                  <a:pt x="15" y="96"/>
                  <a:pt x="17" y="97"/>
                  <a:pt x="2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4" y="97"/>
                  <a:pt x="29" y="95"/>
                  <a:pt x="32" y="91"/>
                </a:cubicBezTo>
                <a:cubicBezTo>
                  <a:pt x="37" y="87"/>
                  <a:pt x="39" y="79"/>
                  <a:pt x="36" y="73"/>
                </a:cubicBezTo>
                <a:cubicBezTo>
                  <a:pt x="49" y="60"/>
                  <a:pt x="49" y="60"/>
                  <a:pt x="49" y="60"/>
                </a:cubicBezTo>
                <a:cubicBezTo>
                  <a:pt x="62" y="73"/>
                  <a:pt x="62" y="73"/>
                  <a:pt x="62" y="73"/>
                </a:cubicBezTo>
                <a:cubicBezTo>
                  <a:pt x="59" y="79"/>
                  <a:pt x="61" y="87"/>
                  <a:pt x="66" y="91"/>
                </a:cubicBezTo>
                <a:cubicBezTo>
                  <a:pt x="69" y="95"/>
                  <a:pt x="74" y="97"/>
                  <a:pt x="79" y="97"/>
                </a:cubicBezTo>
                <a:cubicBezTo>
                  <a:pt x="81" y="97"/>
                  <a:pt x="83" y="96"/>
                  <a:pt x="86" y="95"/>
                </a:cubicBezTo>
                <a:cubicBezTo>
                  <a:pt x="86" y="95"/>
                  <a:pt x="87" y="94"/>
                  <a:pt x="87" y="94"/>
                </a:cubicBezTo>
                <a:cubicBezTo>
                  <a:pt x="87" y="93"/>
                  <a:pt x="87" y="92"/>
                  <a:pt x="86" y="92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79"/>
                  <a:pt x="79" y="79"/>
                  <a:pt x="7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7"/>
                  <a:pt x="93" y="87"/>
                  <a:pt x="94" y="87"/>
                </a:cubicBezTo>
                <a:cubicBezTo>
                  <a:pt x="94" y="87"/>
                  <a:pt x="95" y="86"/>
                  <a:pt x="95" y="86"/>
                </a:cubicBezTo>
                <a:cubicBezTo>
                  <a:pt x="98" y="79"/>
                  <a:pt x="97" y="71"/>
                  <a:pt x="91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2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3" name="CustomShape 64"/>
          <p:cNvSpPr/>
          <p:nvPr/>
        </p:nvSpPr>
        <p:spPr>
          <a:xfrm>
            <a:off x="7476480" y="4235760"/>
            <a:ext cx="360000" cy="363240"/>
          </a:xfrm>
          <a:custGeom>
            <a:avLst/>
            <a:gdLst/>
            <a:ahLst/>
            <a:rect l="l" t="t" r="r" b="b"/>
            <a:pathLst>
              <a:path w="96" h="96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43" y="55"/>
                </a:moveTo>
                <a:cubicBezTo>
                  <a:pt x="23" y="75"/>
                  <a:pt x="23" y="75"/>
                  <a:pt x="23" y="75"/>
                </a:cubicBezTo>
                <a:cubicBezTo>
                  <a:pt x="23" y="76"/>
                  <a:pt x="23" y="76"/>
                  <a:pt x="22" y="76"/>
                </a:cubicBezTo>
                <a:cubicBezTo>
                  <a:pt x="21" y="76"/>
                  <a:pt x="21" y="76"/>
                  <a:pt x="21" y="75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2" y="65"/>
                  <a:pt x="13" y="65"/>
                </a:cubicBezTo>
                <a:cubicBezTo>
                  <a:pt x="13" y="64"/>
                  <a:pt x="15" y="64"/>
                  <a:pt x="15" y="65"/>
                </a:cubicBezTo>
                <a:cubicBezTo>
                  <a:pt x="22" y="71"/>
                  <a:pt x="22" y="71"/>
                  <a:pt x="22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3" y="52"/>
                  <a:pt x="43" y="53"/>
                </a:cubicBezTo>
                <a:cubicBezTo>
                  <a:pt x="44" y="53"/>
                  <a:pt x="44" y="55"/>
                  <a:pt x="43" y="55"/>
                </a:cubicBezTo>
                <a:close/>
                <a:moveTo>
                  <a:pt x="43" y="1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21" y="38"/>
                  <a:pt x="21" y="38"/>
                  <a:pt x="21" y="37"/>
                </a:cubicBezTo>
                <a:cubicBezTo>
                  <a:pt x="13" y="29"/>
                  <a:pt x="13" y="29"/>
                  <a:pt x="13" y="29"/>
                </a:cubicBezTo>
                <a:cubicBezTo>
                  <a:pt x="12" y="29"/>
                  <a:pt x="12" y="27"/>
                  <a:pt x="13" y="27"/>
                </a:cubicBezTo>
                <a:cubicBezTo>
                  <a:pt x="13" y="26"/>
                  <a:pt x="15" y="26"/>
                  <a:pt x="15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4"/>
                  <a:pt x="43" y="14"/>
                  <a:pt x="43" y="15"/>
                </a:cubicBezTo>
                <a:cubicBezTo>
                  <a:pt x="44" y="15"/>
                  <a:pt x="44" y="17"/>
                  <a:pt x="43" y="17"/>
                </a:cubicBezTo>
                <a:close/>
                <a:moveTo>
                  <a:pt x="82" y="72"/>
                </a:moveTo>
                <a:cubicBezTo>
                  <a:pt x="50" y="72"/>
                  <a:pt x="50" y="72"/>
                  <a:pt x="50" y="72"/>
                </a:cubicBezTo>
                <a:cubicBezTo>
                  <a:pt x="49" y="72"/>
                  <a:pt x="48" y="71"/>
                  <a:pt x="48" y="70"/>
                </a:cubicBezTo>
                <a:cubicBezTo>
                  <a:pt x="48" y="69"/>
                  <a:pt x="49" y="68"/>
                  <a:pt x="50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3" y="68"/>
                  <a:pt x="84" y="69"/>
                  <a:pt x="84" y="70"/>
                </a:cubicBezTo>
                <a:cubicBezTo>
                  <a:pt x="84" y="71"/>
                  <a:pt x="83" y="72"/>
                  <a:pt x="82" y="72"/>
                </a:cubicBezTo>
                <a:close/>
                <a:moveTo>
                  <a:pt x="82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8" y="35"/>
                  <a:pt x="48" y="34"/>
                </a:cubicBezTo>
                <a:cubicBezTo>
                  <a:pt x="48" y="33"/>
                  <a:pt x="49" y="32"/>
                  <a:pt x="50" y="32"/>
                </a:cubicBezTo>
                <a:cubicBezTo>
                  <a:pt x="82" y="32"/>
                  <a:pt x="82" y="32"/>
                  <a:pt x="82" y="32"/>
                </a:cubicBezTo>
                <a:cubicBezTo>
                  <a:pt x="83" y="32"/>
                  <a:pt x="84" y="33"/>
                  <a:pt x="84" y="34"/>
                </a:cubicBezTo>
                <a:cubicBezTo>
                  <a:pt x="84" y="35"/>
                  <a:pt x="83" y="36"/>
                  <a:pt x="8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algn="t" blurRad="50800" dir="5400000" dist="38160" rotWithShape="0">
              <a:srgbClr val="000000">
                <a:alpha val="2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grpSp>
        <p:nvGrpSpPr>
          <p:cNvPr id="504" name="Group 65"/>
          <p:cNvGrpSpPr/>
          <p:nvPr/>
        </p:nvGrpSpPr>
        <p:grpSpPr>
          <a:xfrm>
            <a:off x="7365600" y="5319000"/>
            <a:ext cx="360000" cy="367920"/>
            <a:chOff x="7365600" y="5319000"/>
            <a:chExt cx="360000" cy="367920"/>
          </a:xfrm>
        </p:grpSpPr>
        <p:sp>
          <p:nvSpPr>
            <p:cNvPr id="505" name="CustomShape 66"/>
            <p:cNvSpPr/>
            <p:nvPr/>
          </p:nvSpPr>
          <p:spPr>
            <a:xfrm>
              <a:off x="7481520" y="5319000"/>
              <a:ext cx="244080" cy="247320"/>
            </a:xfrm>
            <a:custGeom>
              <a:avLst/>
              <a:gdLst/>
              <a:ahLst/>
              <a:rect l="l" t="t" r="r" b="b"/>
              <a:pathLst>
                <a:path w="65" h="64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61" y="0"/>
                    <a:pt x="45" y="3"/>
                    <a:pt x="40" y="8"/>
                  </a:cubicBezTo>
                  <a:cubicBezTo>
                    <a:pt x="38" y="10"/>
                    <a:pt x="13" y="35"/>
                    <a:pt x="0" y="47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2" y="20"/>
                    <a:pt x="64" y="4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6" name="CustomShape 67"/>
            <p:cNvSpPr/>
            <p:nvPr/>
          </p:nvSpPr>
          <p:spPr>
            <a:xfrm>
              <a:off x="7456320" y="5512680"/>
              <a:ext cx="82080" cy="85320"/>
            </a:xfrm>
            <a:custGeom>
              <a:avLst/>
              <a:gdLst/>
              <a:ahLst/>
              <a:rect l="l" t="t" r="r" b="b"/>
              <a:pathLst>
                <a:path w="22" h="22">
                  <a:moveTo>
                    <a:pt x="22" y="1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6" y="22"/>
                    <a:pt x="17" y="22"/>
                    <a:pt x="17" y="21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7" name="CustomShape 68"/>
            <p:cNvSpPr/>
            <p:nvPr/>
          </p:nvSpPr>
          <p:spPr>
            <a:xfrm>
              <a:off x="7516440" y="5531760"/>
              <a:ext cx="93240" cy="155160"/>
            </a:xfrm>
            <a:custGeom>
              <a:avLst/>
              <a:gdLst/>
              <a:ahLst/>
              <a:rect l="l" t="t" r="r" b="b"/>
              <a:pathLst>
                <a:path w="25" h="40">
                  <a:moveTo>
                    <a:pt x="25" y="2"/>
                  </a:move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2" y="0"/>
                    <a:pt x="21" y="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23" y="19"/>
                    <a:pt x="24" y="16"/>
                  </a:cubicBezTo>
                  <a:cubicBezTo>
                    <a:pt x="25" y="12"/>
                    <a:pt x="25" y="7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8" name="CustomShape 69"/>
            <p:cNvSpPr/>
            <p:nvPr/>
          </p:nvSpPr>
          <p:spPr>
            <a:xfrm>
              <a:off x="7365600" y="5434920"/>
              <a:ext cx="153720" cy="101160"/>
            </a:xfrm>
            <a:custGeom>
              <a:avLst/>
              <a:gdLst/>
              <a:ahLst/>
              <a:rect l="l" t="t" r="r" b="b"/>
              <a:pathLst>
                <a:path w="41" h="26">
                  <a:moveTo>
                    <a:pt x="22" y="22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3"/>
                    <a:pt x="41" y="2"/>
                  </a:cubicBezTo>
                  <a:cubicBezTo>
                    <a:pt x="41" y="2"/>
                    <a:pt x="41" y="0"/>
                    <a:pt x="39" y="0"/>
                  </a:cubicBezTo>
                  <a:cubicBezTo>
                    <a:pt x="37" y="0"/>
                    <a:pt x="28" y="1"/>
                    <a:pt x="24" y="2"/>
                  </a:cubicBezTo>
                  <a:cubicBezTo>
                    <a:pt x="21" y="3"/>
                    <a:pt x="17" y="6"/>
                    <a:pt x="15" y="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09" name="CustomShape 70"/>
            <p:cNvSpPr/>
            <p:nvPr/>
          </p:nvSpPr>
          <p:spPr>
            <a:xfrm>
              <a:off x="7384680" y="5550840"/>
              <a:ext cx="115560" cy="115560"/>
            </a:xfrm>
            <a:custGeom>
              <a:avLst/>
              <a:gdLst/>
              <a:ahLst/>
              <a:rect l="l" t="t" r="r" b="b"/>
              <a:pathLst>
                <a:path w="31" h="30">
                  <a:moveTo>
                    <a:pt x="22" y="3"/>
                  </a:moveTo>
                  <a:cubicBezTo>
                    <a:pt x="19" y="0"/>
                    <a:pt x="14" y="0"/>
                    <a:pt x="9" y="4"/>
                  </a:cubicBezTo>
                  <a:cubicBezTo>
                    <a:pt x="5" y="8"/>
                    <a:pt x="1" y="26"/>
                    <a:pt x="0" y="28"/>
                  </a:cubicBezTo>
                  <a:cubicBezTo>
                    <a:pt x="0" y="29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0"/>
                    <a:pt x="22" y="25"/>
                    <a:pt x="26" y="21"/>
                  </a:cubicBezTo>
                  <a:cubicBezTo>
                    <a:pt x="31" y="17"/>
                    <a:pt x="31" y="12"/>
                    <a:pt x="28" y="8"/>
                  </a:cubicBez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TextShape 1"/>
          <p:cNvSpPr txBox="1"/>
          <p:nvPr/>
        </p:nvSpPr>
        <p:spPr>
          <a:xfrm>
            <a:off x="571680" y="257040"/>
            <a:ext cx="11048760" cy="96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APP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1" name="TextShape 2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983D0331-F63F-4445-AE36-5A810ACB8091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grpSp>
        <p:nvGrpSpPr>
          <p:cNvPr id="512" name="Group 3"/>
          <p:cNvGrpSpPr/>
          <p:nvPr/>
        </p:nvGrpSpPr>
        <p:grpSpPr>
          <a:xfrm>
            <a:off x="770040" y="1334160"/>
            <a:ext cx="2197800" cy="4739040"/>
            <a:chOff x="770040" y="1334160"/>
            <a:chExt cx="2197800" cy="4739040"/>
          </a:xfrm>
        </p:grpSpPr>
        <p:sp>
          <p:nvSpPr>
            <p:cNvPr id="513" name="CustomShape 4"/>
            <p:cNvSpPr/>
            <p:nvPr/>
          </p:nvSpPr>
          <p:spPr>
            <a:xfrm>
              <a:off x="77004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4" name="CustomShape 5"/>
            <p:cNvSpPr/>
            <p:nvPr/>
          </p:nvSpPr>
          <p:spPr>
            <a:xfrm>
              <a:off x="77004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15" name="CustomShape 6"/>
            <p:cNvSpPr/>
            <p:nvPr/>
          </p:nvSpPr>
          <p:spPr>
            <a:xfrm>
              <a:off x="77004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16" name="Group 7"/>
            <p:cNvGrpSpPr/>
            <p:nvPr/>
          </p:nvGrpSpPr>
          <p:grpSpPr>
            <a:xfrm>
              <a:off x="1225440" y="1483920"/>
              <a:ext cx="1287000" cy="97920"/>
              <a:chOff x="1225440" y="1483920"/>
              <a:chExt cx="1287000" cy="97920"/>
            </a:xfrm>
          </p:grpSpPr>
          <p:sp>
            <p:nvSpPr>
              <p:cNvPr id="517" name="CustomShape 8"/>
              <p:cNvSpPr/>
              <p:nvPr/>
            </p:nvSpPr>
            <p:spPr>
              <a:xfrm>
                <a:off x="144540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8" name="CustomShape 9"/>
              <p:cNvSpPr/>
              <p:nvPr/>
            </p:nvSpPr>
            <p:spPr>
              <a:xfrm>
                <a:off x="24145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19" name="CustomShape 10"/>
              <p:cNvSpPr/>
              <p:nvPr/>
            </p:nvSpPr>
            <p:spPr>
              <a:xfrm>
                <a:off x="122544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20" name="CustomShape 11"/>
            <p:cNvSpPr/>
            <p:nvPr/>
          </p:nvSpPr>
          <p:spPr>
            <a:xfrm>
              <a:off x="173196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21" name="Group 12"/>
          <p:cNvGrpSpPr/>
          <p:nvPr/>
        </p:nvGrpSpPr>
        <p:grpSpPr>
          <a:xfrm>
            <a:off x="3613320" y="1334160"/>
            <a:ext cx="2197800" cy="4739040"/>
            <a:chOff x="3613320" y="1334160"/>
            <a:chExt cx="2197800" cy="4739040"/>
          </a:xfrm>
        </p:grpSpPr>
        <p:sp>
          <p:nvSpPr>
            <p:cNvPr id="522" name="CustomShape 13"/>
            <p:cNvSpPr/>
            <p:nvPr/>
          </p:nvSpPr>
          <p:spPr>
            <a:xfrm>
              <a:off x="361332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3" name="CustomShape 14"/>
            <p:cNvSpPr/>
            <p:nvPr/>
          </p:nvSpPr>
          <p:spPr>
            <a:xfrm>
              <a:off x="361332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4" name="CustomShape 15"/>
            <p:cNvSpPr/>
            <p:nvPr/>
          </p:nvSpPr>
          <p:spPr>
            <a:xfrm>
              <a:off x="361332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25" name="Group 16"/>
            <p:cNvGrpSpPr/>
            <p:nvPr/>
          </p:nvGrpSpPr>
          <p:grpSpPr>
            <a:xfrm>
              <a:off x="4068720" y="1483920"/>
              <a:ext cx="1287000" cy="97920"/>
              <a:chOff x="4068720" y="1483920"/>
              <a:chExt cx="1287000" cy="97920"/>
            </a:xfrm>
          </p:grpSpPr>
          <p:sp>
            <p:nvSpPr>
              <p:cNvPr id="526" name="CustomShape 17"/>
              <p:cNvSpPr/>
              <p:nvPr/>
            </p:nvSpPr>
            <p:spPr>
              <a:xfrm>
                <a:off x="428868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7" name="CustomShape 18"/>
              <p:cNvSpPr/>
              <p:nvPr/>
            </p:nvSpPr>
            <p:spPr>
              <a:xfrm>
                <a:off x="525780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28" name="CustomShape 19"/>
              <p:cNvSpPr/>
              <p:nvPr/>
            </p:nvSpPr>
            <p:spPr>
              <a:xfrm>
                <a:off x="40687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29" name="CustomShape 20"/>
            <p:cNvSpPr/>
            <p:nvPr/>
          </p:nvSpPr>
          <p:spPr>
            <a:xfrm>
              <a:off x="457524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0" name="Group 21"/>
          <p:cNvGrpSpPr/>
          <p:nvPr/>
        </p:nvGrpSpPr>
        <p:grpSpPr>
          <a:xfrm>
            <a:off x="6456600" y="1334160"/>
            <a:ext cx="2197800" cy="4739040"/>
            <a:chOff x="6456600" y="1334160"/>
            <a:chExt cx="2197800" cy="4739040"/>
          </a:xfrm>
        </p:grpSpPr>
        <p:sp>
          <p:nvSpPr>
            <p:cNvPr id="531" name="CustomShape 22"/>
            <p:cNvSpPr/>
            <p:nvPr/>
          </p:nvSpPr>
          <p:spPr>
            <a:xfrm>
              <a:off x="645660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2" name="CustomShape 23"/>
            <p:cNvSpPr/>
            <p:nvPr/>
          </p:nvSpPr>
          <p:spPr>
            <a:xfrm>
              <a:off x="645660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33" name="CustomShape 24"/>
            <p:cNvSpPr/>
            <p:nvPr/>
          </p:nvSpPr>
          <p:spPr>
            <a:xfrm>
              <a:off x="645660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34" name="Group 25"/>
            <p:cNvGrpSpPr/>
            <p:nvPr/>
          </p:nvGrpSpPr>
          <p:grpSpPr>
            <a:xfrm>
              <a:off x="6912000" y="1483920"/>
              <a:ext cx="1287000" cy="97920"/>
              <a:chOff x="6912000" y="1483920"/>
              <a:chExt cx="1287000" cy="97920"/>
            </a:xfrm>
          </p:grpSpPr>
          <p:sp>
            <p:nvSpPr>
              <p:cNvPr id="535" name="CustomShape 26"/>
              <p:cNvSpPr/>
              <p:nvPr/>
            </p:nvSpPr>
            <p:spPr>
              <a:xfrm>
                <a:off x="713196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6" name="CustomShape 27"/>
              <p:cNvSpPr/>
              <p:nvPr/>
            </p:nvSpPr>
            <p:spPr>
              <a:xfrm>
                <a:off x="810108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37" name="CustomShape 28"/>
              <p:cNvSpPr/>
              <p:nvPr/>
            </p:nvSpPr>
            <p:spPr>
              <a:xfrm>
                <a:off x="691200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38" name="CustomShape 29"/>
            <p:cNvSpPr/>
            <p:nvPr/>
          </p:nvSpPr>
          <p:spPr>
            <a:xfrm>
              <a:off x="741852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9" name="Group 30"/>
          <p:cNvGrpSpPr/>
          <p:nvPr/>
        </p:nvGrpSpPr>
        <p:grpSpPr>
          <a:xfrm>
            <a:off x="9299880" y="1334160"/>
            <a:ext cx="2197800" cy="4739040"/>
            <a:chOff x="9299880" y="1334160"/>
            <a:chExt cx="2197800" cy="4739040"/>
          </a:xfrm>
        </p:grpSpPr>
        <p:sp>
          <p:nvSpPr>
            <p:cNvPr id="540" name="CustomShape 31"/>
            <p:cNvSpPr/>
            <p:nvPr/>
          </p:nvSpPr>
          <p:spPr>
            <a:xfrm>
              <a:off x="929988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1" name="CustomShape 32"/>
            <p:cNvSpPr/>
            <p:nvPr/>
          </p:nvSpPr>
          <p:spPr>
            <a:xfrm>
              <a:off x="929988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42" name="CustomShape 33"/>
            <p:cNvSpPr/>
            <p:nvPr/>
          </p:nvSpPr>
          <p:spPr>
            <a:xfrm>
              <a:off x="929988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43" name="Group 34"/>
            <p:cNvGrpSpPr/>
            <p:nvPr/>
          </p:nvGrpSpPr>
          <p:grpSpPr>
            <a:xfrm>
              <a:off x="9755280" y="1483920"/>
              <a:ext cx="1287360" cy="97920"/>
              <a:chOff x="9755280" y="1483920"/>
              <a:chExt cx="1287360" cy="97920"/>
            </a:xfrm>
          </p:grpSpPr>
          <p:sp>
            <p:nvSpPr>
              <p:cNvPr id="544" name="CustomShape 35"/>
              <p:cNvSpPr/>
              <p:nvPr/>
            </p:nvSpPr>
            <p:spPr>
              <a:xfrm>
                <a:off x="997524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5" name="CustomShape 36"/>
              <p:cNvSpPr/>
              <p:nvPr/>
            </p:nvSpPr>
            <p:spPr>
              <a:xfrm>
                <a:off x="109447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46" name="CustomShape 37"/>
              <p:cNvSpPr/>
              <p:nvPr/>
            </p:nvSpPr>
            <p:spPr>
              <a:xfrm>
                <a:off x="975528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47" name="CustomShape 38"/>
            <p:cNvSpPr/>
            <p:nvPr/>
          </p:nvSpPr>
          <p:spPr>
            <a:xfrm>
              <a:off x="1026180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8" name="CustomShape 39"/>
          <p:cNvSpPr/>
          <p:nvPr/>
        </p:nvSpPr>
        <p:spPr>
          <a:xfrm>
            <a:off x="313992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CustomShape 40"/>
          <p:cNvSpPr/>
          <p:nvPr/>
        </p:nvSpPr>
        <p:spPr>
          <a:xfrm>
            <a:off x="598320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41"/>
          <p:cNvSpPr/>
          <p:nvPr/>
        </p:nvSpPr>
        <p:spPr>
          <a:xfrm>
            <a:off x="882648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1" name="Imagem 4" descr="Interface gráfica do usuário, Site&#10;&#10;Descrição gerada automaticamente"/>
          <p:cNvPicPr/>
          <p:nvPr/>
        </p:nvPicPr>
        <p:blipFill>
          <a:blip r:embed="rId1"/>
          <a:srcRect l="0" t="0" r="-2150" b="0"/>
          <a:stretch/>
        </p:blipFill>
        <p:spPr>
          <a:xfrm>
            <a:off x="770040" y="1689480"/>
            <a:ext cx="2197800" cy="3955320"/>
          </a:xfrm>
          <a:prstGeom prst="rect">
            <a:avLst/>
          </a:prstGeom>
          <a:ln>
            <a:noFill/>
          </a:ln>
        </p:spPr>
      </p:pic>
      <p:sp>
        <p:nvSpPr>
          <p:cNvPr id="552" name="CustomShape 42"/>
          <p:cNvSpPr/>
          <p:nvPr/>
        </p:nvSpPr>
        <p:spPr>
          <a:xfrm flipV="1">
            <a:off x="2508120" y="2151720"/>
            <a:ext cx="239760" cy="1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43"/>
          <p:cNvSpPr/>
          <p:nvPr/>
        </p:nvSpPr>
        <p:spPr>
          <a:xfrm flipV="1">
            <a:off x="2508120" y="2239920"/>
            <a:ext cx="239760" cy="1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44"/>
          <p:cNvSpPr/>
          <p:nvPr/>
        </p:nvSpPr>
        <p:spPr>
          <a:xfrm flipV="1">
            <a:off x="2508120" y="2331720"/>
            <a:ext cx="239760" cy="104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5" name="Imagem 74" descr=""/>
          <p:cNvPicPr/>
          <p:nvPr/>
        </p:nvPicPr>
        <p:blipFill>
          <a:blip r:embed="rId2"/>
          <a:srcRect l="11253" t="0" r="11253" b="0"/>
          <a:stretch/>
        </p:blipFill>
        <p:spPr>
          <a:xfrm>
            <a:off x="3607200" y="1689480"/>
            <a:ext cx="2197800" cy="3955320"/>
          </a:xfrm>
          <a:prstGeom prst="rect">
            <a:avLst/>
          </a:prstGeom>
          <a:ln>
            <a:noFill/>
          </a:ln>
        </p:spPr>
      </p:pic>
      <p:pic>
        <p:nvPicPr>
          <p:cNvPr id="556" name="Imagem 75" descr=""/>
          <p:cNvPicPr/>
          <p:nvPr/>
        </p:nvPicPr>
        <p:blipFill>
          <a:blip r:embed="rId3"/>
          <a:srcRect l="577" t="951" r="0" b="0"/>
          <a:stretch/>
        </p:blipFill>
        <p:spPr>
          <a:xfrm>
            <a:off x="6456600" y="1727640"/>
            <a:ext cx="2197800" cy="3955320"/>
          </a:xfrm>
          <a:prstGeom prst="rect">
            <a:avLst/>
          </a:prstGeom>
          <a:ln>
            <a:noFill/>
          </a:ln>
        </p:spPr>
      </p:pic>
      <p:pic>
        <p:nvPicPr>
          <p:cNvPr id="557" name="Imagem 76" descr=""/>
          <p:cNvPicPr/>
          <p:nvPr/>
        </p:nvPicPr>
        <p:blipFill>
          <a:blip r:embed="rId4"/>
          <a:stretch/>
        </p:blipFill>
        <p:spPr>
          <a:xfrm>
            <a:off x="9299880" y="1727640"/>
            <a:ext cx="2197800" cy="3955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extShape 1"/>
          <p:cNvSpPr txBox="1"/>
          <p:nvPr/>
        </p:nvSpPr>
        <p:spPr>
          <a:xfrm>
            <a:off x="571680" y="257040"/>
            <a:ext cx="11048760" cy="96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APP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9" name="TextShape 2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4E5F7819-D529-4047-9C7E-23293F11BD24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grpSp>
        <p:nvGrpSpPr>
          <p:cNvPr id="560" name="Group 3"/>
          <p:cNvGrpSpPr/>
          <p:nvPr/>
        </p:nvGrpSpPr>
        <p:grpSpPr>
          <a:xfrm>
            <a:off x="770040" y="1334160"/>
            <a:ext cx="2197800" cy="4739040"/>
            <a:chOff x="770040" y="1334160"/>
            <a:chExt cx="2197800" cy="4739040"/>
          </a:xfrm>
        </p:grpSpPr>
        <p:sp>
          <p:nvSpPr>
            <p:cNvPr id="561" name="CustomShape 4"/>
            <p:cNvSpPr/>
            <p:nvPr/>
          </p:nvSpPr>
          <p:spPr>
            <a:xfrm>
              <a:off x="77004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2" name="CustomShape 5"/>
            <p:cNvSpPr/>
            <p:nvPr/>
          </p:nvSpPr>
          <p:spPr>
            <a:xfrm>
              <a:off x="77004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63" name="CustomShape 6"/>
            <p:cNvSpPr/>
            <p:nvPr/>
          </p:nvSpPr>
          <p:spPr>
            <a:xfrm>
              <a:off x="77004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64" name="Group 7"/>
            <p:cNvGrpSpPr/>
            <p:nvPr/>
          </p:nvGrpSpPr>
          <p:grpSpPr>
            <a:xfrm>
              <a:off x="1225440" y="1483920"/>
              <a:ext cx="1287000" cy="97920"/>
              <a:chOff x="1225440" y="1483920"/>
              <a:chExt cx="1287000" cy="97920"/>
            </a:xfrm>
          </p:grpSpPr>
          <p:sp>
            <p:nvSpPr>
              <p:cNvPr id="565" name="CustomShape 8"/>
              <p:cNvSpPr/>
              <p:nvPr/>
            </p:nvSpPr>
            <p:spPr>
              <a:xfrm>
                <a:off x="144540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6" name="CustomShape 9"/>
              <p:cNvSpPr/>
              <p:nvPr/>
            </p:nvSpPr>
            <p:spPr>
              <a:xfrm>
                <a:off x="24145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67" name="CustomShape 10"/>
              <p:cNvSpPr/>
              <p:nvPr/>
            </p:nvSpPr>
            <p:spPr>
              <a:xfrm>
                <a:off x="122544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68" name="CustomShape 11"/>
            <p:cNvSpPr/>
            <p:nvPr/>
          </p:nvSpPr>
          <p:spPr>
            <a:xfrm>
              <a:off x="173196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69" name="Group 12"/>
          <p:cNvGrpSpPr/>
          <p:nvPr/>
        </p:nvGrpSpPr>
        <p:grpSpPr>
          <a:xfrm>
            <a:off x="3613320" y="1334160"/>
            <a:ext cx="2197800" cy="4739040"/>
            <a:chOff x="3613320" y="1334160"/>
            <a:chExt cx="2197800" cy="4739040"/>
          </a:xfrm>
        </p:grpSpPr>
        <p:sp>
          <p:nvSpPr>
            <p:cNvPr id="570" name="CustomShape 13"/>
            <p:cNvSpPr/>
            <p:nvPr/>
          </p:nvSpPr>
          <p:spPr>
            <a:xfrm>
              <a:off x="361332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1" name="CustomShape 14"/>
            <p:cNvSpPr/>
            <p:nvPr/>
          </p:nvSpPr>
          <p:spPr>
            <a:xfrm>
              <a:off x="361332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72" name="CustomShape 15"/>
            <p:cNvSpPr/>
            <p:nvPr/>
          </p:nvSpPr>
          <p:spPr>
            <a:xfrm>
              <a:off x="361332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73" name="Group 16"/>
            <p:cNvGrpSpPr/>
            <p:nvPr/>
          </p:nvGrpSpPr>
          <p:grpSpPr>
            <a:xfrm>
              <a:off x="4068720" y="1483920"/>
              <a:ext cx="1287000" cy="97920"/>
              <a:chOff x="4068720" y="1483920"/>
              <a:chExt cx="1287000" cy="97920"/>
            </a:xfrm>
          </p:grpSpPr>
          <p:sp>
            <p:nvSpPr>
              <p:cNvPr id="574" name="CustomShape 17"/>
              <p:cNvSpPr/>
              <p:nvPr/>
            </p:nvSpPr>
            <p:spPr>
              <a:xfrm>
                <a:off x="428868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5" name="CustomShape 18"/>
              <p:cNvSpPr/>
              <p:nvPr/>
            </p:nvSpPr>
            <p:spPr>
              <a:xfrm>
                <a:off x="525780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76" name="CustomShape 19"/>
              <p:cNvSpPr/>
              <p:nvPr/>
            </p:nvSpPr>
            <p:spPr>
              <a:xfrm>
                <a:off x="40687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77" name="CustomShape 20"/>
            <p:cNvSpPr/>
            <p:nvPr/>
          </p:nvSpPr>
          <p:spPr>
            <a:xfrm>
              <a:off x="457524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78" name="Group 21"/>
          <p:cNvGrpSpPr/>
          <p:nvPr/>
        </p:nvGrpSpPr>
        <p:grpSpPr>
          <a:xfrm>
            <a:off x="6456600" y="1334160"/>
            <a:ext cx="2197800" cy="4739040"/>
            <a:chOff x="6456600" y="1334160"/>
            <a:chExt cx="2197800" cy="4739040"/>
          </a:xfrm>
        </p:grpSpPr>
        <p:sp>
          <p:nvSpPr>
            <p:cNvPr id="579" name="CustomShape 22"/>
            <p:cNvSpPr/>
            <p:nvPr/>
          </p:nvSpPr>
          <p:spPr>
            <a:xfrm>
              <a:off x="645660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0" name="CustomShape 23"/>
            <p:cNvSpPr/>
            <p:nvPr/>
          </p:nvSpPr>
          <p:spPr>
            <a:xfrm>
              <a:off x="645660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1" name="CustomShape 24"/>
            <p:cNvSpPr/>
            <p:nvPr/>
          </p:nvSpPr>
          <p:spPr>
            <a:xfrm>
              <a:off x="645660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82" name="Group 25"/>
            <p:cNvGrpSpPr/>
            <p:nvPr/>
          </p:nvGrpSpPr>
          <p:grpSpPr>
            <a:xfrm>
              <a:off x="6912000" y="1483920"/>
              <a:ext cx="1287000" cy="97920"/>
              <a:chOff x="6912000" y="1483920"/>
              <a:chExt cx="1287000" cy="97920"/>
            </a:xfrm>
          </p:grpSpPr>
          <p:sp>
            <p:nvSpPr>
              <p:cNvPr id="583" name="CustomShape 26"/>
              <p:cNvSpPr/>
              <p:nvPr/>
            </p:nvSpPr>
            <p:spPr>
              <a:xfrm>
                <a:off x="713196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4" name="CustomShape 27"/>
              <p:cNvSpPr/>
              <p:nvPr/>
            </p:nvSpPr>
            <p:spPr>
              <a:xfrm>
                <a:off x="810108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85" name="CustomShape 28"/>
              <p:cNvSpPr/>
              <p:nvPr/>
            </p:nvSpPr>
            <p:spPr>
              <a:xfrm>
                <a:off x="691200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86" name="CustomShape 29"/>
            <p:cNvSpPr/>
            <p:nvPr/>
          </p:nvSpPr>
          <p:spPr>
            <a:xfrm>
              <a:off x="741852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87" name="Group 30"/>
          <p:cNvGrpSpPr/>
          <p:nvPr/>
        </p:nvGrpSpPr>
        <p:grpSpPr>
          <a:xfrm>
            <a:off x="9299880" y="1334160"/>
            <a:ext cx="2197800" cy="4739040"/>
            <a:chOff x="9299880" y="1334160"/>
            <a:chExt cx="2197800" cy="4739040"/>
          </a:xfrm>
        </p:grpSpPr>
        <p:sp>
          <p:nvSpPr>
            <p:cNvPr id="588" name="CustomShape 31"/>
            <p:cNvSpPr/>
            <p:nvPr/>
          </p:nvSpPr>
          <p:spPr>
            <a:xfrm>
              <a:off x="9299880" y="1334160"/>
              <a:ext cx="2197800" cy="4739040"/>
            </a:xfrm>
            <a:custGeom>
              <a:avLst/>
              <a:gdLst/>
              <a:ahLst/>
              <a:rect l="l" t="t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89" name="CustomShape 32"/>
            <p:cNvSpPr/>
            <p:nvPr/>
          </p:nvSpPr>
          <p:spPr>
            <a:xfrm>
              <a:off x="9299880" y="1334160"/>
              <a:ext cx="2197800" cy="374400"/>
            </a:xfrm>
            <a:custGeom>
              <a:avLst/>
              <a:gdLst/>
              <a:ahLst/>
              <a:rect l="l" t="t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90" name="CustomShape 33"/>
            <p:cNvSpPr/>
            <p:nvPr/>
          </p:nvSpPr>
          <p:spPr>
            <a:xfrm>
              <a:off x="9299880" y="5645160"/>
              <a:ext cx="2197800" cy="428040"/>
            </a:xfrm>
            <a:custGeom>
              <a:avLst/>
              <a:gdLst/>
              <a:ahLst/>
              <a:rect l="l" t="t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591" name="Group 34"/>
            <p:cNvGrpSpPr/>
            <p:nvPr/>
          </p:nvGrpSpPr>
          <p:grpSpPr>
            <a:xfrm>
              <a:off x="9755280" y="1483920"/>
              <a:ext cx="1287360" cy="97920"/>
              <a:chOff x="9755280" y="1483920"/>
              <a:chExt cx="1287360" cy="97920"/>
            </a:xfrm>
          </p:grpSpPr>
          <p:sp>
            <p:nvSpPr>
              <p:cNvPr id="592" name="CustomShape 35"/>
              <p:cNvSpPr/>
              <p:nvPr/>
            </p:nvSpPr>
            <p:spPr>
              <a:xfrm>
                <a:off x="9975240" y="1483920"/>
                <a:ext cx="847440" cy="9396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93" name="CustomShape 36"/>
              <p:cNvSpPr/>
              <p:nvPr/>
            </p:nvSpPr>
            <p:spPr>
              <a:xfrm>
                <a:off x="1094472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594" name="CustomShape 37"/>
              <p:cNvSpPr/>
              <p:nvPr/>
            </p:nvSpPr>
            <p:spPr>
              <a:xfrm>
                <a:off x="9755280" y="1483920"/>
                <a:ext cx="97920" cy="9792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595" name="CustomShape 38"/>
            <p:cNvSpPr/>
            <p:nvPr/>
          </p:nvSpPr>
          <p:spPr>
            <a:xfrm>
              <a:off x="10261800" y="5722200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6" name="CustomShape 39"/>
          <p:cNvSpPr/>
          <p:nvPr/>
        </p:nvSpPr>
        <p:spPr>
          <a:xfrm>
            <a:off x="313992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CustomShape 40"/>
          <p:cNvSpPr/>
          <p:nvPr/>
        </p:nvSpPr>
        <p:spPr>
          <a:xfrm>
            <a:off x="598320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41"/>
          <p:cNvSpPr/>
          <p:nvPr/>
        </p:nvSpPr>
        <p:spPr>
          <a:xfrm>
            <a:off x="8826480" y="3507120"/>
            <a:ext cx="301320" cy="393120"/>
          </a:xfrm>
          <a:prstGeom prst="chevron">
            <a:avLst>
              <a:gd name="adj" fmla="val 5000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9" name="Imagem 4" descr=""/>
          <p:cNvPicPr/>
          <p:nvPr/>
        </p:nvPicPr>
        <p:blipFill>
          <a:blip r:embed="rId1"/>
          <a:srcRect l="10134" t="0" r="10134" b="0"/>
          <a:stretch/>
        </p:blipFill>
        <p:spPr>
          <a:xfrm>
            <a:off x="770040" y="1689480"/>
            <a:ext cx="2197800" cy="3955320"/>
          </a:xfrm>
          <a:prstGeom prst="rect">
            <a:avLst/>
          </a:prstGeom>
          <a:ln>
            <a:noFill/>
          </a:ln>
        </p:spPr>
      </p:pic>
      <p:pic>
        <p:nvPicPr>
          <p:cNvPr id="600" name="Imagem 74" descr=""/>
          <p:cNvPicPr/>
          <p:nvPr/>
        </p:nvPicPr>
        <p:blipFill>
          <a:blip r:embed="rId2"/>
          <a:srcRect l="26372" t="0" r="26372" b="0"/>
          <a:stretch/>
        </p:blipFill>
        <p:spPr>
          <a:xfrm>
            <a:off x="3607200" y="1689480"/>
            <a:ext cx="2197800" cy="3955320"/>
          </a:xfrm>
          <a:prstGeom prst="rect">
            <a:avLst/>
          </a:prstGeom>
          <a:ln>
            <a:noFill/>
          </a:ln>
        </p:spPr>
      </p:pic>
      <p:pic>
        <p:nvPicPr>
          <p:cNvPr id="601" name="Imagem 75" descr=""/>
          <p:cNvPicPr/>
          <p:nvPr/>
        </p:nvPicPr>
        <p:blipFill>
          <a:blip r:embed="rId3"/>
          <a:srcRect l="0" t="3675" r="0" b="-932"/>
          <a:stretch/>
        </p:blipFill>
        <p:spPr>
          <a:xfrm>
            <a:off x="6456600" y="1727640"/>
            <a:ext cx="2197800" cy="3955320"/>
          </a:xfrm>
          <a:prstGeom prst="rect">
            <a:avLst/>
          </a:prstGeom>
          <a:ln>
            <a:noFill/>
          </a:ln>
        </p:spPr>
      </p:pic>
      <p:pic>
        <p:nvPicPr>
          <p:cNvPr id="602" name="Imagem 76" descr=""/>
          <p:cNvPicPr/>
          <p:nvPr/>
        </p:nvPicPr>
        <p:blipFill>
          <a:blip r:embed="rId4"/>
          <a:srcRect l="36453" t="8859" r="53039" b="12180"/>
          <a:stretch/>
        </p:blipFill>
        <p:spPr>
          <a:xfrm>
            <a:off x="9316080" y="1709280"/>
            <a:ext cx="2165760" cy="393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TextShape 1"/>
          <p:cNvSpPr txBox="1"/>
          <p:nvPr/>
        </p:nvSpPr>
        <p:spPr>
          <a:xfrm>
            <a:off x="571680" y="257040"/>
            <a:ext cx="11048760" cy="96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Century Gothic"/>
              </a:rPr>
              <a:t>Ganhos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11261880" y="6356520"/>
            <a:ext cx="36144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fld id="{A329EA0D-5954-4B56-B643-2E5248F8D9D7}" type="slidenum">
              <a:rPr b="0" lang="en-US" sz="1100" spc="-1" strike="noStrike">
                <a:solidFill>
                  <a:srgbClr val="ffffff"/>
                </a:solidFill>
                <a:latin typeface="Calibri"/>
              </a:rPr>
              <a:t>&lt;número&gt;</a:t>
            </a:fld>
            <a:endParaRPr b="0" lang="pt-BR" sz="1100" spc="-1" strike="noStrike">
              <a:latin typeface="Times New Roman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0" y="2935440"/>
            <a:ext cx="12191760" cy="493200"/>
          </a:xfrm>
          <a:prstGeom prst="rect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6" name="CustomShape 4"/>
          <p:cNvSpPr/>
          <p:nvPr/>
        </p:nvSpPr>
        <p:spPr>
          <a:xfrm>
            <a:off x="94356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5"/>
          <p:cNvSpPr/>
          <p:nvPr/>
        </p:nvSpPr>
        <p:spPr>
          <a:xfrm>
            <a:off x="94356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8" name="CustomShape 6"/>
          <p:cNvSpPr/>
          <p:nvPr/>
        </p:nvSpPr>
        <p:spPr>
          <a:xfrm>
            <a:off x="1143360" y="2576520"/>
            <a:ext cx="1210680" cy="121068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7"/>
          <p:cNvSpPr/>
          <p:nvPr/>
        </p:nvSpPr>
        <p:spPr>
          <a:xfrm>
            <a:off x="1143360" y="2576520"/>
            <a:ext cx="1210680" cy="1210680"/>
          </a:xfrm>
          <a:prstGeom prst="arc">
            <a:avLst>
              <a:gd name="adj1" fmla="val 4569606"/>
              <a:gd name="adj2" fmla="val 14148666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CustomShape 8"/>
          <p:cNvSpPr/>
          <p:nvPr/>
        </p:nvSpPr>
        <p:spPr>
          <a:xfrm>
            <a:off x="1143360" y="2576520"/>
            <a:ext cx="1210680" cy="1210680"/>
          </a:xfrm>
          <a:prstGeom prst="arc">
            <a:avLst>
              <a:gd name="adj1" fmla="val 462328"/>
              <a:gd name="adj2" fmla="val 4264860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9"/>
          <p:cNvSpPr/>
          <p:nvPr/>
        </p:nvSpPr>
        <p:spPr>
          <a:xfrm>
            <a:off x="1143360" y="2576520"/>
            <a:ext cx="1210680" cy="1210680"/>
          </a:xfrm>
          <a:prstGeom prst="arc">
            <a:avLst>
              <a:gd name="adj1" fmla="val 14650465"/>
              <a:gd name="adj2" fmla="val 15685865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CustomShape 10"/>
          <p:cNvSpPr/>
          <p:nvPr/>
        </p:nvSpPr>
        <p:spPr>
          <a:xfrm flipH="1">
            <a:off x="488520" y="1424880"/>
            <a:ext cx="2520720" cy="82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15f5b"/>
                </a:solidFill>
                <a:latin typeface="Century Gothic"/>
              </a:rPr>
              <a:t>Maior índice de reciclagem de embalagens de aço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13" name="CustomShape 11"/>
          <p:cNvSpPr/>
          <p:nvPr/>
        </p:nvSpPr>
        <p:spPr>
          <a:xfrm>
            <a:off x="386424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CustomShape 12"/>
          <p:cNvSpPr/>
          <p:nvPr/>
        </p:nvSpPr>
        <p:spPr>
          <a:xfrm>
            <a:off x="3864240" y="2376720"/>
            <a:ext cx="1610640" cy="1610640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CustomShape 13"/>
          <p:cNvSpPr/>
          <p:nvPr/>
        </p:nvSpPr>
        <p:spPr>
          <a:xfrm>
            <a:off x="4064400" y="2576520"/>
            <a:ext cx="1210680" cy="121068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14"/>
          <p:cNvSpPr/>
          <p:nvPr/>
        </p:nvSpPr>
        <p:spPr>
          <a:xfrm>
            <a:off x="4064400" y="2576520"/>
            <a:ext cx="1210680" cy="1210680"/>
          </a:xfrm>
          <a:prstGeom prst="arc">
            <a:avLst>
              <a:gd name="adj1" fmla="val 4569606"/>
              <a:gd name="adj2" fmla="val 14148666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CustomShape 15"/>
          <p:cNvSpPr/>
          <p:nvPr/>
        </p:nvSpPr>
        <p:spPr>
          <a:xfrm>
            <a:off x="4064400" y="2576520"/>
            <a:ext cx="1210680" cy="1210680"/>
          </a:xfrm>
          <a:prstGeom prst="arc">
            <a:avLst>
              <a:gd name="adj1" fmla="val 462328"/>
              <a:gd name="adj2" fmla="val 4264860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CustomShape 16"/>
          <p:cNvSpPr/>
          <p:nvPr/>
        </p:nvSpPr>
        <p:spPr>
          <a:xfrm>
            <a:off x="4064400" y="2576520"/>
            <a:ext cx="1210680" cy="1210680"/>
          </a:xfrm>
          <a:prstGeom prst="arc">
            <a:avLst>
              <a:gd name="adj1" fmla="val 14650465"/>
              <a:gd name="adj2" fmla="val 15685865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CustomShape 17"/>
          <p:cNvSpPr/>
          <p:nvPr/>
        </p:nvSpPr>
        <p:spPr>
          <a:xfrm flipH="1">
            <a:off x="3556440" y="4302000"/>
            <a:ext cx="22176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05dab"/>
                </a:solidFill>
                <a:latin typeface="Century Gothic"/>
              </a:rPr>
              <a:t>Melhora no meio ambiente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20" name="CustomShape 18"/>
          <p:cNvSpPr/>
          <p:nvPr/>
        </p:nvSpPr>
        <p:spPr>
          <a:xfrm>
            <a:off x="678528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CustomShape 19"/>
          <p:cNvSpPr/>
          <p:nvPr/>
        </p:nvSpPr>
        <p:spPr>
          <a:xfrm>
            <a:off x="678528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CustomShape 20"/>
          <p:cNvSpPr/>
          <p:nvPr/>
        </p:nvSpPr>
        <p:spPr>
          <a:xfrm>
            <a:off x="6985080" y="2576520"/>
            <a:ext cx="1210680" cy="121068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CustomShape 21"/>
          <p:cNvSpPr/>
          <p:nvPr/>
        </p:nvSpPr>
        <p:spPr>
          <a:xfrm>
            <a:off x="6985080" y="2576520"/>
            <a:ext cx="1210680" cy="1210680"/>
          </a:xfrm>
          <a:prstGeom prst="arc">
            <a:avLst>
              <a:gd name="adj1" fmla="val 4569606"/>
              <a:gd name="adj2" fmla="val 14148666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22"/>
          <p:cNvSpPr/>
          <p:nvPr/>
        </p:nvSpPr>
        <p:spPr>
          <a:xfrm>
            <a:off x="6985080" y="2576520"/>
            <a:ext cx="1210680" cy="1210680"/>
          </a:xfrm>
          <a:prstGeom prst="arc">
            <a:avLst>
              <a:gd name="adj1" fmla="val 462328"/>
              <a:gd name="adj2" fmla="val 4264860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23"/>
          <p:cNvSpPr/>
          <p:nvPr/>
        </p:nvSpPr>
        <p:spPr>
          <a:xfrm>
            <a:off x="6985080" y="2576520"/>
            <a:ext cx="1210680" cy="1210680"/>
          </a:xfrm>
          <a:prstGeom prst="arc">
            <a:avLst>
              <a:gd name="adj1" fmla="val 14650465"/>
              <a:gd name="adj2" fmla="val 15685865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CustomShape 24"/>
          <p:cNvSpPr/>
          <p:nvPr/>
        </p:nvSpPr>
        <p:spPr>
          <a:xfrm>
            <a:off x="9705960" y="2376720"/>
            <a:ext cx="1610640" cy="16106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CustomShape 25"/>
          <p:cNvSpPr/>
          <p:nvPr/>
        </p:nvSpPr>
        <p:spPr>
          <a:xfrm>
            <a:off x="9705960" y="2376720"/>
            <a:ext cx="1610640" cy="1610640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26"/>
          <p:cNvSpPr/>
          <p:nvPr/>
        </p:nvSpPr>
        <p:spPr>
          <a:xfrm>
            <a:off x="9906120" y="2576520"/>
            <a:ext cx="1210680" cy="1210680"/>
          </a:xfrm>
          <a:prstGeom prst="arc">
            <a:avLst>
              <a:gd name="adj1" fmla="val 16200000"/>
              <a:gd name="adj2" fmla="val 0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27"/>
          <p:cNvSpPr/>
          <p:nvPr/>
        </p:nvSpPr>
        <p:spPr>
          <a:xfrm>
            <a:off x="9906120" y="2576520"/>
            <a:ext cx="1210680" cy="1210680"/>
          </a:xfrm>
          <a:prstGeom prst="arc">
            <a:avLst>
              <a:gd name="adj1" fmla="val 4569606"/>
              <a:gd name="adj2" fmla="val 14148666"/>
            </a:avLst>
          </a:prstGeom>
          <a:noFill/>
          <a:ln cap="rnd" w="2556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0" name="CustomShape 28"/>
          <p:cNvSpPr/>
          <p:nvPr/>
        </p:nvSpPr>
        <p:spPr>
          <a:xfrm>
            <a:off x="9906120" y="2576520"/>
            <a:ext cx="1210680" cy="1210680"/>
          </a:xfrm>
          <a:prstGeom prst="arc">
            <a:avLst>
              <a:gd name="adj1" fmla="val 462328"/>
              <a:gd name="adj2" fmla="val 4264860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29"/>
          <p:cNvSpPr/>
          <p:nvPr/>
        </p:nvSpPr>
        <p:spPr>
          <a:xfrm>
            <a:off x="9906120" y="2576520"/>
            <a:ext cx="1210680" cy="1210680"/>
          </a:xfrm>
          <a:prstGeom prst="arc">
            <a:avLst>
              <a:gd name="adj1" fmla="val 14650465"/>
              <a:gd name="adj2" fmla="val 15685865"/>
            </a:avLst>
          </a:prstGeom>
          <a:noFill/>
          <a:ln cap="rnd" w="2556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32" name="Group 30"/>
          <p:cNvGrpSpPr/>
          <p:nvPr/>
        </p:nvGrpSpPr>
        <p:grpSpPr>
          <a:xfrm>
            <a:off x="0" y="3159360"/>
            <a:ext cx="823680" cy="0"/>
            <a:chOff x="0" y="3159360"/>
            <a:chExt cx="823680" cy="0"/>
          </a:xfrm>
        </p:grpSpPr>
        <p:sp>
          <p:nvSpPr>
            <p:cNvPr id="633" name="Line 31"/>
            <p:cNvSpPr/>
            <p:nvPr/>
          </p:nvSpPr>
          <p:spPr>
            <a:xfrm>
              <a:off x="0" y="3159360"/>
              <a:ext cx="231480" cy="0"/>
            </a:xfrm>
            <a:prstGeom prst="line">
              <a:avLst/>
            </a:prstGeom>
            <a:ln cap="rnd" w="2556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4" name="Line 32"/>
            <p:cNvSpPr/>
            <p:nvPr/>
          </p:nvSpPr>
          <p:spPr>
            <a:xfrm>
              <a:off x="326160" y="3159360"/>
              <a:ext cx="497520" cy="0"/>
            </a:xfrm>
            <a:prstGeom prst="line">
              <a:avLst/>
            </a:prstGeom>
            <a:ln cap="rnd" w="2556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35" name="Group 33"/>
          <p:cNvGrpSpPr/>
          <p:nvPr/>
        </p:nvGrpSpPr>
        <p:grpSpPr>
          <a:xfrm>
            <a:off x="2797200" y="3159360"/>
            <a:ext cx="824040" cy="0"/>
            <a:chOff x="2797200" y="3159360"/>
            <a:chExt cx="824040" cy="0"/>
          </a:xfrm>
        </p:grpSpPr>
        <p:sp>
          <p:nvSpPr>
            <p:cNvPr id="636" name="Line 34"/>
            <p:cNvSpPr/>
            <p:nvPr/>
          </p:nvSpPr>
          <p:spPr>
            <a:xfrm>
              <a:off x="2797200" y="3159360"/>
              <a:ext cx="231840" cy="0"/>
            </a:xfrm>
            <a:prstGeom prst="line">
              <a:avLst/>
            </a:prstGeom>
            <a:ln cap="rnd" w="2556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37" name="Line 35"/>
            <p:cNvSpPr/>
            <p:nvPr/>
          </p:nvSpPr>
          <p:spPr>
            <a:xfrm>
              <a:off x="3123720" y="3159360"/>
              <a:ext cx="497520" cy="0"/>
            </a:xfrm>
            <a:prstGeom prst="line">
              <a:avLst/>
            </a:prstGeom>
            <a:ln cap="rnd" w="2556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38" name="Group 36"/>
          <p:cNvGrpSpPr/>
          <p:nvPr/>
        </p:nvGrpSpPr>
        <p:grpSpPr>
          <a:xfrm>
            <a:off x="5718240" y="3159360"/>
            <a:ext cx="823680" cy="0"/>
            <a:chOff x="5718240" y="3159360"/>
            <a:chExt cx="823680" cy="0"/>
          </a:xfrm>
        </p:grpSpPr>
        <p:sp>
          <p:nvSpPr>
            <p:cNvPr id="639" name="Line 37"/>
            <p:cNvSpPr/>
            <p:nvPr/>
          </p:nvSpPr>
          <p:spPr>
            <a:xfrm>
              <a:off x="5718240" y="3159360"/>
              <a:ext cx="231840" cy="0"/>
            </a:xfrm>
            <a:prstGeom prst="line">
              <a:avLst/>
            </a:prstGeom>
            <a:ln cap="rnd" w="2556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0" name="Line 38"/>
            <p:cNvSpPr/>
            <p:nvPr/>
          </p:nvSpPr>
          <p:spPr>
            <a:xfrm>
              <a:off x="6044400" y="3159360"/>
              <a:ext cx="497520" cy="0"/>
            </a:xfrm>
            <a:prstGeom prst="line">
              <a:avLst/>
            </a:prstGeom>
            <a:ln cap="rnd" w="2556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41" name="Group 39"/>
          <p:cNvGrpSpPr/>
          <p:nvPr/>
        </p:nvGrpSpPr>
        <p:grpSpPr>
          <a:xfrm>
            <a:off x="8638920" y="3159360"/>
            <a:ext cx="824040" cy="0"/>
            <a:chOff x="8638920" y="3159360"/>
            <a:chExt cx="824040" cy="0"/>
          </a:xfrm>
        </p:grpSpPr>
        <p:sp>
          <p:nvSpPr>
            <p:cNvPr id="642" name="Line 40"/>
            <p:cNvSpPr/>
            <p:nvPr/>
          </p:nvSpPr>
          <p:spPr>
            <a:xfrm>
              <a:off x="8638920" y="3159360"/>
              <a:ext cx="231840" cy="0"/>
            </a:xfrm>
            <a:prstGeom prst="line">
              <a:avLst/>
            </a:prstGeom>
            <a:ln cap="rnd" w="2556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43" name="Line 41"/>
            <p:cNvSpPr/>
            <p:nvPr/>
          </p:nvSpPr>
          <p:spPr>
            <a:xfrm>
              <a:off x="8965440" y="3159360"/>
              <a:ext cx="497520" cy="0"/>
            </a:xfrm>
            <a:prstGeom prst="line">
              <a:avLst/>
            </a:prstGeom>
            <a:ln cap="rnd" w="2556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644" name="Group 42"/>
          <p:cNvGrpSpPr/>
          <p:nvPr/>
        </p:nvGrpSpPr>
        <p:grpSpPr>
          <a:xfrm>
            <a:off x="7391880" y="2934720"/>
            <a:ext cx="397080" cy="531720"/>
            <a:chOff x="7391880" y="2934720"/>
            <a:chExt cx="397080" cy="531720"/>
          </a:xfrm>
        </p:grpSpPr>
        <p:sp>
          <p:nvSpPr>
            <p:cNvPr id="645" name="CustomShape 43"/>
            <p:cNvSpPr/>
            <p:nvPr/>
          </p:nvSpPr>
          <p:spPr>
            <a:xfrm>
              <a:off x="7391880" y="2934720"/>
              <a:ext cx="397080" cy="531720"/>
            </a:xfrm>
            <a:custGeom>
              <a:avLst/>
              <a:gdLst/>
              <a:ahLst/>
              <a:rect l="l" t="t" r="r" b="b"/>
              <a:pathLst>
                <a:path w="72" h="96">
                  <a:moveTo>
                    <a:pt x="6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8" y="96"/>
                    <a:pt x="72" y="92"/>
                    <a:pt x="72" y="8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4"/>
                    <a:pt x="68" y="0"/>
                    <a:pt x="62" y="0"/>
                  </a:cubicBezTo>
                  <a:close/>
                  <a:moveTo>
                    <a:pt x="36" y="6"/>
                  </a:moveTo>
                  <a:cubicBezTo>
                    <a:pt x="37" y="6"/>
                    <a:pt x="38" y="7"/>
                    <a:pt x="38" y="8"/>
                  </a:cubicBezTo>
                  <a:cubicBezTo>
                    <a:pt x="38" y="9"/>
                    <a:pt x="37" y="10"/>
                    <a:pt x="36" y="10"/>
                  </a:cubicBezTo>
                  <a:cubicBezTo>
                    <a:pt x="35" y="10"/>
                    <a:pt x="34" y="9"/>
                    <a:pt x="34" y="8"/>
                  </a:cubicBezTo>
                  <a:cubicBezTo>
                    <a:pt x="34" y="7"/>
                    <a:pt x="35" y="6"/>
                    <a:pt x="36" y="6"/>
                  </a:cubicBezTo>
                  <a:close/>
                  <a:moveTo>
                    <a:pt x="36" y="90"/>
                  </a:moveTo>
                  <a:cubicBezTo>
                    <a:pt x="34" y="90"/>
                    <a:pt x="32" y="88"/>
                    <a:pt x="32" y="86"/>
                  </a:cubicBezTo>
                  <a:cubicBezTo>
                    <a:pt x="32" y="84"/>
                    <a:pt x="34" y="82"/>
                    <a:pt x="36" y="82"/>
                  </a:cubicBezTo>
                  <a:cubicBezTo>
                    <a:pt x="38" y="82"/>
                    <a:pt x="40" y="84"/>
                    <a:pt x="40" y="86"/>
                  </a:cubicBezTo>
                  <a:cubicBezTo>
                    <a:pt x="40" y="88"/>
                    <a:pt x="38" y="90"/>
                    <a:pt x="36" y="90"/>
                  </a:cubicBezTo>
                  <a:close/>
                  <a:moveTo>
                    <a:pt x="64" y="78"/>
                  </a:moveTo>
                  <a:cubicBezTo>
                    <a:pt x="64" y="79"/>
                    <a:pt x="63" y="80"/>
                    <a:pt x="62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80"/>
                    <a:pt x="8" y="79"/>
                    <a:pt x="8" y="7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3" y="12"/>
                    <a:pt x="64" y="13"/>
                    <a:pt x="64" y="14"/>
                  </a:cubicBezTo>
                  <a:lnTo>
                    <a:pt x="64" y="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6" name="CustomShape 44"/>
            <p:cNvSpPr/>
            <p:nvPr/>
          </p:nvSpPr>
          <p:spPr>
            <a:xfrm>
              <a:off x="7503480" y="3067200"/>
              <a:ext cx="43920" cy="4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7" name="CustomShape 45"/>
            <p:cNvSpPr/>
            <p:nvPr/>
          </p:nvSpPr>
          <p:spPr>
            <a:xfrm>
              <a:off x="7568640" y="3067200"/>
              <a:ext cx="43920" cy="4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8" name="CustomShape 46"/>
            <p:cNvSpPr/>
            <p:nvPr/>
          </p:nvSpPr>
          <p:spPr>
            <a:xfrm>
              <a:off x="7635960" y="3067200"/>
              <a:ext cx="41400" cy="4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9" name="CustomShape 47"/>
            <p:cNvSpPr/>
            <p:nvPr/>
          </p:nvSpPr>
          <p:spPr>
            <a:xfrm>
              <a:off x="7503480" y="3134880"/>
              <a:ext cx="43920" cy="4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0" name="CustomShape 48"/>
            <p:cNvSpPr/>
            <p:nvPr/>
          </p:nvSpPr>
          <p:spPr>
            <a:xfrm>
              <a:off x="7568640" y="3134880"/>
              <a:ext cx="43920" cy="4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1" name="CustomShape 49"/>
            <p:cNvSpPr/>
            <p:nvPr/>
          </p:nvSpPr>
          <p:spPr>
            <a:xfrm>
              <a:off x="7635960" y="3134880"/>
              <a:ext cx="41400" cy="4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2" name="CustomShape 50"/>
            <p:cNvSpPr/>
            <p:nvPr/>
          </p:nvSpPr>
          <p:spPr>
            <a:xfrm>
              <a:off x="7503480" y="3202200"/>
              <a:ext cx="43920" cy="4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3" name="CustomShape 51"/>
            <p:cNvSpPr/>
            <p:nvPr/>
          </p:nvSpPr>
          <p:spPr>
            <a:xfrm>
              <a:off x="7568640" y="3202200"/>
              <a:ext cx="43920" cy="43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54" name="CustomShape 52"/>
          <p:cNvSpPr/>
          <p:nvPr/>
        </p:nvSpPr>
        <p:spPr>
          <a:xfrm flipH="1">
            <a:off x="6330240" y="1538280"/>
            <a:ext cx="252072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15f5b"/>
                </a:solidFill>
                <a:latin typeface="Century Gothic"/>
              </a:rPr>
              <a:t>Descarte facil e rápido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655" name="CustomShape 53"/>
          <p:cNvSpPr/>
          <p:nvPr/>
        </p:nvSpPr>
        <p:spPr>
          <a:xfrm flipH="1">
            <a:off x="9380520" y="4302000"/>
            <a:ext cx="2217600" cy="54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205dab"/>
                </a:solidFill>
                <a:latin typeface="Century Gothic"/>
              </a:rPr>
              <a:t>Garantia de um futuro melhor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656" name="Imagem 4" descr="Ícone&#10;&#10;Descrição gerada automaticamente"/>
          <p:cNvPicPr/>
          <p:nvPr/>
        </p:nvPicPr>
        <p:blipFill>
          <a:blip r:embed="rId1"/>
          <a:stretch/>
        </p:blipFill>
        <p:spPr>
          <a:xfrm>
            <a:off x="1288080" y="2694600"/>
            <a:ext cx="968760" cy="975240"/>
          </a:xfrm>
          <a:prstGeom prst="rect">
            <a:avLst/>
          </a:prstGeom>
          <a:ln>
            <a:noFill/>
          </a:ln>
        </p:spPr>
      </p:pic>
      <p:pic>
        <p:nvPicPr>
          <p:cNvPr id="657" name="Imagem 12" descr="Logotipo, Ícone&#10;&#10;Descrição gerada automaticamente"/>
          <p:cNvPicPr/>
          <p:nvPr/>
        </p:nvPicPr>
        <p:blipFill>
          <a:blip r:embed="rId2"/>
          <a:stretch/>
        </p:blipFill>
        <p:spPr>
          <a:xfrm>
            <a:off x="4325400" y="2854800"/>
            <a:ext cx="672480" cy="672480"/>
          </a:xfrm>
          <a:prstGeom prst="rect">
            <a:avLst/>
          </a:prstGeom>
          <a:ln>
            <a:noFill/>
          </a:ln>
        </p:spPr>
      </p:pic>
      <p:grpSp>
        <p:nvGrpSpPr>
          <p:cNvPr id="658" name="Group 54"/>
          <p:cNvGrpSpPr/>
          <p:nvPr/>
        </p:nvGrpSpPr>
        <p:grpSpPr>
          <a:xfrm>
            <a:off x="10133280" y="2864520"/>
            <a:ext cx="807480" cy="745920"/>
            <a:chOff x="10133280" y="2864520"/>
            <a:chExt cx="807480" cy="745920"/>
          </a:xfrm>
        </p:grpSpPr>
        <p:sp>
          <p:nvSpPr>
            <p:cNvPr id="659" name="CustomShape 55"/>
            <p:cNvSpPr/>
            <p:nvPr/>
          </p:nvSpPr>
          <p:spPr>
            <a:xfrm>
              <a:off x="10393200" y="2864520"/>
              <a:ext cx="547560" cy="501480"/>
            </a:xfrm>
            <a:custGeom>
              <a:avLst/>
              <a:gdLst/>
              <a:ahLst/>
              <a:rect l="l" t="t" r="r" b="b"/>
              <a:pathLst>
                <a:path w="65" h="64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61" y="0"/>
                    <a:pt x="45" y="3"/>
                    <a:pt x="40" y="8"/>
                  </a:cubicBezTo>
                  <a:cubicBezTo>
                    <a:pt x="38" y="10"/>
                    <a:pt x="13" y="35"/>
                    <a:pt x="0" y="47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2" y="20"/>
                    <a:pt x="64" y="4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0" name="CustomShape 56"/>
            <p:cNvSpPr/>
            <p:nvPr/>
          </p:nvSpPr>
          <p:spPr>
            <a:xfrm>
              <a:off x="10336320" y="3256920"/>
              <a:ext cx="184680" cy="173160"/>
            </a:xfrm>
            <a:custGeom>
              <a:avLst/>
              <a:gdLst/>
              <a:ahLst/>
              <a:rect l="l" t="t" r="r" b="b"/>
              <a:pathLst>
                <a:path w="22" h="22">
                  <a:moveTo>
                    <a:pt x="22" y="1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6" y="22"/>
                    <a:pt x="17" y="22"/>
                    <a:pt x="17" y="21"/>
                  </a:cubicBezTo>
                  <a:lnTo>
                    <a:pt x="22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1" name="CustomShape 57"/>
            <p:cNvSpPr/>
            <p:nvPr/>
          </p:nvSpPr>
          <p:spPr>
            <a:xfrm>
              <a:off x="10471320" y="3295440"/>
              <a:ext cx="209520" cy="315000"/>
            </a:xfrm>
            <a:custGeom>
              <a:avLst/>
              <a:gdLst/>
              <a:ahLst/>
              <a:rect l="l" t="t" r="r" b="b"/>
              <a:pathLst>
                <a:path w="25" h="40">
                  <a:moveTo>
                    <a:pt x="25" y="2"/>
                  </a:move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2" y="0"/>
                    <a:pt x="21" y="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23" y="19"/>
                    <a:pt x="24" y="16"/>
                  </a:cubicBezTo>
                  <a:cubicBezTo>
                    <a:pt x="25" y="12"/>
                    <a:pt x="25" y="7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2" name="CustomShape 58"/>
            <p:cNvSpPr/>
            <p:nvPr/>
          </p:nvSpPr>
          <p:spPr>
            <a:xfrm>
              <a:off x="10133280" y="3099240"/>
              <a:ext cx="344880" cy="205560"/>
            </a:xfrm>
            <a:custGeom>
              <a:avLst/>
              <a:gdLst/>
              <a:ahLst/>
              <a:rect l="l" t="t" r="r" b="b"/>
              <a:pathLst>
                <a:path w="41" h="26">
                  <a:moveTo>
                    <a:pt x="22" y="22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3"/>
                    <a:pt x="41" y="2"/>
                  </a:cubicBezTo>
                  <a:cubicBezTo>
                    <a:pt x="41" y="2"/>
                    <a:pt x="41" y="0"/>
                    <a:pt x="39" y="0"/>
                  </a:cubicBezTo>
                  <a:cubicBezTo>
                    <a:pt x="37" y="0"/>
                    <a:pt x="28" y="1"/>
                    <a:pt x="24" y="2"/>
                  </a:cubicBezTo>
                  <a:cubicBezTo>
                    <a:pt x="21" y="3"/>
                    <a:pt x="17" y="6"/>
                    <a:pt x="15" y="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3" name="CustomShape 59"/>
            <p:cNvSpPr/>
            <p:nvPr/>
          </p:nvSpPr>
          <p:spPr>
            <a:xfrm>
              <a:off x="10176120" y="3333960"/>
              <a:ext cx="259560" cy="234360"/>
            </a:xfrm>
            <a:custGeom>
              <a:avLst/>
              <a:gdLst/>
              <a:ahLst/>
              <a:rect l="l" t="t" r="r" b="b"/>
              <a:pathLst>
                <a:path w="31" h="30">
                  <a:moveTo>
                    <a:pt x="22" y="3"/>
                  </a:moveTo>
                  <a:cubicBezTo>
                    <a:pt x="19" y="0"/>
                    <a:pt x="14" y="0"/>
                    <a:pt x="9" y="4"/>
                  </a:cubicBezTo>
                  <a:cubicBezTo>
                    <a:pt x="5" y="8"/>
                    <a:pt x="1" y="26"/>
                    <a:pt x="0" y="28"/>
                  </a:cubicBezTo>
                  <a:cubicBezTo>
                    <a:pt x="0" y="29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0"/>
                    <a:pt x="22" y="25"/>
                    <a:pt x="26" y="21"/>
                  </a:cubicBezTo>
                  <a:cubicBezTo>
                    <a:pt x="31" y="17"/>
                    <a:pt x="31" y="12"/>
                    <a:pt x="28" y="8"/>
                  </a:cubicBezTo>
                  <a:lnTo>
                    <a:pt x="22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1053</TotalTime>
  <Application>LibreOffice/6.4.6.2$Linux_X86_64 LibreOffice_project/40$Build-2</Application>
  <Words>334</Words>
  <Paragraphs>66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2020-05-14T06:23:01Z</dcterms:created>
  <dc:creator>Rare</dc:creator>
  <dc:description/>
  <dc:language>pt-BR</dc:language>
  <cp:lastModifiedBy/>
  <dcterms:modified xsi:type="dcterms:W3CDTF">2021-02-28T10:57:53Z</dcterms:modified>
  <cp:revision>110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10</vt:i4>
  </property>
</Properties>
</file>